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3" r:id="rId2"/>
  </p:sldMasterIdLst>
  <p:notesMasterIdLst>
    <p:notesMasterId r:id="rId35"/>
  </p:notesMasterIdLst>
  <p:sldIdLst>
    <p:sldId id="2142532441" r:id="rId3"/>
    <p:sldId id="2142532486" r:id="rId4"/>
    <p:sldId id="2142532487" r:id="rId5"/>
    <p:sldId id="2142533141" r:id="rId6"/>
    <p:sldId id="2142532491" r:id="rId7"/>
    <p:sldId id="2142532490" r:id="rId8"/>
    <p:sldId id="2142533140" r:id="rId9"/>
    <p:sldId id="2142532489" r:id="rId10"/>
    <p:sldId id="2142533161" r:id="rId11"/>
    <p:sldId id="2142532440" r:id="rId12"/>
    <p:sldId id="2142534151" r:id="rId13"/>
    <p:sldId id="2142533151" r:id="rId14"/>
    <p:sldId id="2142532442" r:id="rId15"/>
    <p:sldId id="2142533185" r:id="rId16"/>
    <p:sldId id="2142533148" r:id="rId17"/>
    <p:sldId id="2142532443" r:id="rId18"/>
    <p:sldId id="2142532479" r:id="rId19"/>
    <p:sldId id="2142533184" r:id="rId20"/>
    <p:sldId id="141168567" r:id="rId21"/>
    <p:sldId id="2142533188" r:id="rId22"/>
    <p:sldId id="2142533160" r:id="rId23"/>
    <p:sldId id="2142534107" r:id="rId24"/>
    <p:sldId id="2142533142" r:id="rId25"/>
    <p:sldId id="2142533180" r:id="rId26"/>
    <p:sldId id="10117" r:id="rId27"/>
    <p:sldId id="2142533162" r:id="rId28"/>
    <p:sldId id="2142533181" r:id="rId29"/>
    <p:sldId id="2142533182" r:id="rId30"/>
    <p:sldId id="2142532482" r:id="rId31"/>
    <p:sldId id="2142533186" r:id="rId32"/>
    <p:sldId id="2142532492" r:id="rId33"/>
    <p:sldId id="214253316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ser MacIntosh" initials="FM" lastIdx="12" clrIdx="0">
    <p:extLst>
      <p:ext uri="{19B8F6BF-5375-455C-9EA6-DF929625EA0E}">
        <p15:presenceInfo xmlns:p15="http://schemas.microsoft.com/office/powerpoint/2012/main" userId="S::fraser.macintosh@uk.ibm.com::ccfa2a42-b378-40b1-9172-ab6cfc5adb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57"/>
    <p:restoredTop sz="92932" autoAdjust="0"/>
  </p:normalViewPr>
  <p:slideViewPr>
    <p:cSldViewPr snapToGrid="0" snapToObjects="1">
      <p:cViewPr varScale="1">
        <p:scale>
          <a:sx n="251" d="100"/>
          <a:sy n="251" d="100"/>
        </p:scale>
        <p:origin x="672" y="184"/>
      </p:cViewPr>
      <p:guideLst/>
    </p:cSldViewPr>
  </p:slideViewPr>
  <p:notesTextViewPr>
    <p:cViewPr>
      <p:scale>
        <a:sx n="125" d="100"/>
        <a:sy n="125" d="100"/>
      </p:scale>
      <p:origin x="0" y="0"/>
    </p:cViewPr>
  </p:notesTextViewPr>
  <p:sorterViewPr>
    <p:cViewPr>
      <p:scale>
        <a:sx n="184" d="100"/>
        <a:sy n="18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A318CB-CABF-4843-BBDE-B4013FF3111F}" type="datetimeFigureOut">
              <a:rPr lang="en-US" smtClean="0"/>
              <a:t>1/21/21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668E5C-BC7E-5749-8741-CD64196FDECE}" type="slidenum">
              <a:rPr lang="en-US" smtClean="0"/>
              <a:t>‹#›</a:t>
            </a:fld>
            <a:endParaRPr lang="en-US"/>
          </a:p>
        </p:txBody>
      </p:sp>
    </p:spTree>
    <p:extLst>
      <p:ext uri="{BB962C8B-B14F-4D97-AF65-F5344CB8AC3E}">
        <p14:creationId xmlns:p14="http://schemas.microsoft.com/office/powerpoint/2010/main" val="1415175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Data protection has continued to morph over the last 20+ years.  Today we are seeing a new evolution as to what it means to ensure data is safe and protected.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Hi, my name is Steve Kenniston and I am a Global Market Development Executive at IBM for the Spectrum Storage portfolio.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used to be that when businesses though about data protection, they thought about backup and recovery. Today’s data protection, is now all about ensuring that your business is resilient, and since data is the lifeblood of business, is your data resilient?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Let’s explore this evolution of data resilience. </a:t>
            </a:r>
          </a:p>
        </p:txBody>
      </p:sp>
      <p:sp>
        <p:nvSpPr>
          <p:cNvPr id="5" name="Slide Number Placeholder 4">
            <a:extLst>
              <a:ext uri="{FF2B5EF4-FFF2-40B4-BE49-F238E27FC236}">
                <a16:creationId xmlns:a16="http://schemas.microsoft.com/office/drawing/2014/main" id="{E4986ACA-B671-F34D-9337-34CD392B3742}"/>
              </a:ext>
            </a:extLst>
          </p:cNvPr>
          <p:cNvSpPr>
            <a:spLocks noGrp="1"/>
          </p:cNvSpPr>
          <p:nvPr>
            <p:ph type="sldNum" sz="quarter" idx="5"/>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fld id="{6E2E38B8-B0B4-AD41-AC6E-B781F46A9FD3}" type="slidenum">
              <a:rPr kumimoji="0" lang="en-US" sz="6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685983" rtl="0" eaLnBrk="1" fontAlgn="auto" latinLnBrk="0" hangingPunct="1">
                <a:lnSpc>
                  <a:spcPct val="100000"/>
                </a:lnSpc>
                <a:spcBef>
                  <a:spcPts val="0"/>
                </a:spcBef>
                <a:spcAft>
                  <a:spcPts val="0"/>
                </a:spcAft>
                <a:buClrTx/>
                <a:buSzTx/>
                <a:buFontTx/>
                <a:buNone/>
                <a:tabLst/>
                <a:defRPr/>
              </a:pPr>
              <a:t>1</a:t>
            </a:fld>
            <a:endParaRPr kumimoji="0" 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10062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fact we know for sure, the way in which data gets created is always evolving.  Data is being created by applications on physical systems to virtual machines to born on the cloud containerized applications. All of this data is subject to data resilience and requires protection.  IBM is continuing to provide the most comprehensive modern, data protection solution in the market, especially focused on supporting new applications created by new systems such as containers.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IBM’s data resilience portfolio is made up of multiple software solutions that can protect information in multiple ways.  The IBM data resilience portfolio, at its core, is made up of Spectrum Protect, Spectrum Protect Plus and Spectrum CDM.  In addition, Spectrum Archive can be utilized for clients who require an archive for corporate governance or long-term retention. IBM has also integrated these products with solutions such as Spectrum Discover to provide richer optimization, governance and analysis of your protected data.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All of the data backed up with IBM’s data resilience solutions can be protected with a number of target devices such as disk, tape, virtual tape, software defined storage or cloud backends to provide the greatest amount of flexibility to meet overall recovery and cost objectives.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while, it may seem like a Hodge podge of products, the reality is, these solutions have been tested in different configurations and we have built specific design blueprints to help meet performance and scale needs as well as deploy the solution efficiently and correctly.  For the greatest deployment success, please take advantage of these blueprints.</a:t>
            </a:r>
          </a:p>
          <a:p>
            <a:endParaRPr lang="en-US" dirty="0"/>
          </a:p>
        </p:txBody>
      </p:sp>
      <p:sp>
        <p:nvSpPr>
          <p:cNvPr id="4" name="Slide Number Placeholder 3"/>
          <p:cNvSpPr>
            <a:spLocks noGrp="1"/>
          </p:cNvSpPr>
          <p:nvPr>
            <p:ph type="sldNum" sz="quarter" idx="5"/>
          </p:nvPr>
        </p:nvSpPr>
        <p:spPr/>
        <p:txBody>
          <a:bodyPr/>
          <a:lstStyle/>
          <a:p>
            <a:fld id="{6E2E38B8-B0B4-AD41-AC6E-B781F46A9FD3}" type="slidenum">
              <a:rPr lang="en-US" smtClean="0"/>
              <a:pPr/>
              <a:t>10</a:t>
            </a:fld>
            <a:endParaRPr lang="en-US" dirty="0"/>
          </a:p>
        </p:txBody>
      </p:sp>
    </p:spTree>
    <p:extLst>
      <p:ext uri="{BB962C8B-B14F-4D97-AF65-F5344CB8AC3E}">
        <p14:creationId xmlns:p14="http://schemas.microsoft.com/office/powerpoint/2010/main" val="2983346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It’s important to highlight, as we did on the left-hand side of the last slide, that data is now created several ways.  This slide shows the different Spectrum data resilience solutions that can protect these different environments.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Physical systems require Spectrum Protect in order to protect these environments.  In the virtual environments both Spectrum Protect and Spectrum Protect Plus can be used with each having their own benefits depending on the use case.  And for container environments, Spectrum Protect Plus is the solution to protect these environments.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 matter the compute platform, IBM can provide a data resilience solution to meet all business SLAs.</a:t>
            </a:r>
          </a:p>
          <a:p>
            <a:endParaRPr lang="en-US" dirty="0"/>
          </a:p>
        </p:txBody>
      </p:sp>
      <p:sp>
        <p:nvSpPr>
          <p:cNvPr id="4" name="Slide Number Placeholder 3"/>
          <p:cNvSpPr>
            <a:spLocks noGrp="1"/>
          </p:cNvSpPr>
          <p:nvPr>
            <p:ph type="sldNum" sz="quarter" idx="5"/>
          </p:nvPr>
        </p:nvSpPr>
        <p:spPr/>
        <p:txBody>
          <a:bodyPr/>
          <a:lstStyle/>
          <a:p>
            <a:fld id="{46439213-3B8E-214C-AF42-1A85E6973728}" type="slidenum">
              <a:rPr lang="en-US" smtClean="0"/>
              <a:t>11</a:t>
            </a:fld>
            <a:endParaRPr lang="en-US"/>
          </a:p>
        </p:txBody>
      </p:sp>
    </p:spTree>
    <p:extLst>
      <p:ext uri="{BB962C8B-B14F-4D97-AF65-F5344CB8AC3E}">
        <p14:creationId xmlns:p14="http://schemas.microsoft.com/office/powerpoint/2010/main" val="641091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Here are 4 key considerations to ensure a data resilient infrastructure.</a:t>
            </a:r>
          </a:p>
          <a:p>
            <a:pPr marL="342900" marR="0" lvl="0" indent="-342900">
              <a:spcBef>
                <a:spcPts val="0"/>
              </a:spcBef>
              <a:spcAft>
                <a:spcPts val="0"/>
              </a:spcAft>
              <a:buFont typeface="Arial" panose="020B0604020202020204" pitchFamily="34" charset="0"/>
              <a:buChar char="•"/>
              <a:tabLst>
                <a:tab pos="45720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We all know that tape provides a true airgap, and most clients today still utilize tape. We are also finding clients that used to use tape and moved away from tape are actually going back to tape.  It is the lowest cost for storing data long term and provides a true air-gap capability to provide the highest level of secure data storage.</a:t>
            </a:r>
          </a:p>
          <a:p>
            <a:pPr marL="342900" marR="0" lvl="0" indent="-342900">
              <a:spcBef>
                <a:spcPts val="0"/>
              </a:spcBef>
              <a:spcAft>
                <a:spcPts val="0"/>
              </a:spcAft>
              <a:buFont typeface="Arial" panose="020B0604020202020204" pitchFamily="34" charset="0"/>
              <a:buChar char="•"/>
              <a:tabLst>
                <a:tab pos="45720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However, with tape, the RTO will be long.  The process of streaming data can take a while and once complete, if the newly recovered data is infected, the process will need to be done all over again.  Also, once the data is recovered, the data will need to be tested in an isolated environment to make sure that the data recovered doesn’t contain malware and data in the production environment doesn’t become infected.  In this scenario, the RTOs could be hours or even days.</a:t>
            </a:r>
          </a:p>
          <a:p>
            <a:pPr marL="342900" marR="0" lvl="0" indent="-342900">
              <a:spcBef>
                <a:spcPts val="0"/>
              </a:spcBef>
              <a:spcAft>
                <a:spcPts val="0"/>
              </a:spcAft>
              <a:buFont typeface="Arial" panose="020B0604020202020204" pitchFamily="34" charset="0"/>
              <a:buChar char="•"/>
              <a:tabLst>
                <a:tab pos="45720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This has us thinking about “where” data is protected.  Immutable storage can provide a </a:t>
            </a:r>
            <a:r>
              <a:rPr lang="en-US" sz="1000" b="1" dirty="0">
                <a:effectLst/>
                <a:latin typeface="Calibri" panose="020F0502020204030204" pitchFamily="34" charset="0"/>
                <a:ea typeface="Calibri" panose="020F0502020204030204" pitchFamily="34" charset="0"/>
                <a:cs typeface="Times New Roman" panose="02020603050405020304" pitchFamily="18" charset="0"/>
              </a:rPr>
              <a:t>logical</a:t>
            </a:r>
            <a:r>
              <a:rPr lang="en-US" sz="1000" dirty="0">
                <a:effectLst/>
                <a:latin typeface="Calibri" panose="020F0502020204030204" pitchFamily="34" charset="0"/>
                <a:ea typeface="Calibri" panose="020F0502020204030204" pitchFamily="34" charset="0"/>
                <a:cs typeface="Times New Roman" panose="02020603050405020304" pitchFamily="18" charset="0"/>
              </a:rPr>
              <a:t> airgap that can help speed up the recovery process.  Remember, cyber recovery is about 2 things; time and costs or not having to pay the ransomware.  The faster the business is up and running, the lower the downtime, the lower the financial impact. Recovery, either streaming data or snaps from immutable storage can be much faster than tape.  This can reduce recover time to only a few hours or so.</a:t>
            </a:r>
          </a:p>
          <a:p>
            <a:pPr marL="342900" marR="0" lvl="0" indent="-342900">
              <a:spcBef>
                <a:spcPts val="0"/>
              </a:spcBef>
              <a:spcAft>
                <a:spcPts val="0"/>
              </a:spcAft>
              <a:buFont typeface="Arial" panose="020B0604020202020204" pitchFamily="34" charset="0"/>
              <a:buChar char="•"/>
              <a:tabLst>
                <a:tab pos="45720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Next, we think about the software side of things and </a:t>
            </a:r>
            <a:r>
              <a:rPr lang="en-US" sz="1000" b="1" dirty="0">
                <a:effectLst/>
                <a:latin typeface="Calibri" panose="020F0502020204030204" pitchFamily="34" charset="0"/>
                <a:ea typeface="Calibri" panose="020F0502020204030204" pitchFamily="34" charset="0"/>
                <a:cs typeface="Times New Roman" panose="02020603050405020304" pitchFamily="18" charset="0"/>
              </a:rPr>
              <a:t>how</a:t>
            </a:r>
            <a:r>
              <a:rPr lang="en-US" sz="1000" dirty="0">
                <a:effectLst/>
                <a:latin typeface="Calibri" panose="020F0502020204030204" pitchFamily="34" charset="0"/>
                <a:ea typeface="Calibri" panose="020F0502020204030204" pitchFamily="34" charset="0"/>
                <a:cs typeface="Times New Roman" panose="02020603050405020304" pitchFamily="18" charset="0"/>
              </a:rPr>
              <a:t> the data is protected.  Today’s modern technologies such as Spectrum Protect Plus store the protected copy of data in native format making the recovery near instant.  In addition, Protect Plus provides a global catalog to find the data quickly and easy with multiple recovery points that come up as fast as the click of a mouse. This can help reduce recover times to minutes.  This data is stored in a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vSnap</a:t>
            </a:r>
            <a:r>
              <a:rPr lang="en-US" sz="1000" dirty="0">
                <a:effectLst/>
                <a:latin typeface="Calibri" panose="020F0502020204030204" pitchFamily="34" charset="0"/>
                <a:ea typeface="Calibri" panose="020F0502020204030204" pitchFamily="34" charset="0"/>
                <a:cs typeface="Times New Roman" panose="02020603050405020304" pitchFamily="18" charset="0"/>
              </a:rPr>
              <a:t> repository, that is not on the production storage, and the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vSnap</a:t>
            </a:r>
            <a:r>
              <a:rPr lang="en-US" sz="1000" dirty="0">
                <a:effectLst/>
                <a:latin typeface="Calibri" panose="020F0502020204030204" pitchFamily="34" charset="0"/>
                <a:ea typeface="Calibri" panose="020F0502020204030204" pitchFamily="34" charset="0"/>
                <a:cs typeface="Times New Roman" panose="02020603050405020304" pitchFamily="18" charset="0"/>
              </a:rPr>
              <a:t> can be located on immutable storage or in the cloud as well.</a:t>
            </a:r>
          </a:p>
          <a:p>
            <a:pPr marL="342900" marR="0" lvl="0" indent="-342900">
              <a:spcBef>
                <a:spcPts val="0"/>
              </a:spcBef>
              <a:spcAft>
                <a:spcPts val="0"/>
              </a:spcAft>
              <a:buFont typeface="Arial" panose="020B0604020202020204" pitchFamily="34" charset="0"/>
              <a:buChar char="•"/>
              <a:tabLst>
                <a:tab pos="45720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And finally, by taking advantage of Spectrum CDM, similar to Spectrum Protect Plus, clients can take advantage of a global catalog for snaps that can be recovered in an instant.  Unlike Spectrum Protect Plus, snapshots are stored on the array and can be recovered quickly for a very low RTO.</a:t>
            </a:r>
          </a:p>
          <a:p>
            <a:endParaRPr lang="en-US" dirty="0"/>
          </a:p>
        </p:txBody>
      </p:sp>
      <p:sp>
        <p:nvSpPr>
          <p:cNvPr id="4" name="Slide Number Placeholder 3"/>
          <p:cNvSpPr>
            <a:spLocks noGrp="1"/>
          </p:cNvSpPr>
          <p:nvPr>
            <p:ph type="sldNum" sz="quarter" idx="5"/>
          </p:nvPr>
        </p:nvSpPr>
        <p:spPr/>
        <p:txBody>
          <a:bodyPr/>
          <a:lstStyle/>
          <a:p>
            <a:fld id="{6E2E38B8-B0B4-AD41-AC6E-B781F46A9FD3}" type="slidenum">
              <a:rPr lang="en-US" smtClean="0"/>
              <a:pPr/>
              <a:t>12</a:t>
            </a:fld>
            <a:endParaRPr lang="en-US" dirty="0"/>
          </a:p>
        </p:txBody>
      </p:sp>
    </p:spTree>
    <p:extLst>
      <p:ext uri="{BB962C8B-B14F-4D97-AF65-F5344CB8AC3E}">
        <p14:creationId xmlns:p14="http://schemas.microsoft.com/office/powerpoint/2010/main" val="1591518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Let's take a look at 3 of the key software components of IBM’s data resilient portfolio.</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First is Spectrum Protect.  Spectrum Protect has been cited as a “leader” in the Gartner Magic Quadrant for Data Center Backup and Recovery for the last 9 consecutive years.</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Spectrum Protect has the longevity in the market that clients want when it comes to a data resilience solution.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Spectrum Protect with its unmatched scale and usability is 2nd to none in the industry when it comes to lowering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CapEx</a:t>
            </a:r>
            <a:r>
              <a:rPr lang="en-US" sz="12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OpEx</a:t>
            </a:r>
            <a:r>
              <a:rPr lang="en-US" sz="1200" dirty="0">
                <a:effectLst/>
                <a:latin typeface="Calibri" panose="020F0502020204030204" pitchFamily="34" charset="0"/>
                <a:ea typeface="Calibri" panose="020F0502020204030204" pitchFamily="34" charset="0"/>
                <a:cs typeface="Times New Roman" panose="02020603050405020304" pitchFamily="18" charset="0"/>
              </a:rPr>
              <a:t> for data all resilience needs.</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solution has the broadest workload support across operating systems and applications on both physical and virtual systems.</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Spectrum Protect supports the 4 major cloud players including IBM Cloud, Amazon AWS, Microsoft Azure and Google Cloud including integration with the S3 protocol that enables clients to store their data on a myriad of platforms that support S3.</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And when combined with its storage optimization capabilities such as incremental forever, deduplication and compression, the solution delivers tremendous cost savings.</a:t>
            </a:r>
          </a:p>
        </p:txBody>
      </p:sp>
      <p:sp>
        <p:nvSpPr>
          <p:cNvPr id="4" name="Slide Number Placeholder 3"/>
          <p:cNvSpPr>
            <a:spLocks noGrp="1"/>
          </p:cNvSpPr>
          <p:nvPr>
            <p:ph type="sldNum" sz="quarter" idx="5"/>
          </p:nvPr>
        </p:nvSpPr>
        <p:spPr/>
        <p:txBody>
          <a:bodyPr/>
          <a:lstStyle/>
          <a:p>
            <a:fld id="{46668E5C-BC7E-5749-8741-CD64196FDECE}" type="slidenum">
              <a:rPr lang="en-US" smtClean="0"/>
              <a:t>13</a:t>
            </a:fld>
            <a:endParaRPr lang="en-US"/>
          </a:p>
        </p:txBody>
      </p:sp>
    </p:spTree>
    <p:extLst>
      <p:ext uri="{BB962C8B-B14F-4D97-AF65-F5344CB8AC3E}">
        <p14:creationId xmlns:p14="http://schemas.microsoft.com/office/powerpoint/2010/main" val="1603698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Spectrum Protect protects the applications and systems that run the enterprise from databases to email and file servers to hypervisors and a variety of workstations and provides the flexibility and storage efficiency needed to reduce costs and meet or exceed service level agreements.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data can be stored almost anywhere to better help meet business SLAs, data resilience needs and costs.</a:t>
            </a:r>
          </a:p>
          <a:p>
            <a:endParaRPr lang="en-US" dirty="0"/>
          </a:p>
        </p:txBody>
      </p:sp>
      <p:sp>
        <p:nvSpPr>
          <p:cNvPr id="4" name="Slide Number Placeholder 3"/>
          <p:cNvSpPr>
            <a:spLocks noGrp="1"/>
          </p:cNvSpPr>
          <p:nvPr>
            <p:ph type="sldNum" sz="quarter" idx="5"/>
          </p:nvPr>
        </p:nvSpPr>
        <p:spPr/>
        <p:txBody>
          <a:bodyPr/>
          <a:lstStyle/>
          <a:p>
            <a:fld id="{46668E5C-BC7E-5749-8741-CD64196FDECE}" type="slidenum">
              <a:rPr lang="en-US" smtClean="0"/>
              <a:t>14</a:t>
            </a:fld>
            <a:endParaRPr lang="en-US"/>
          </a:p>
        </p:txBody>
      </p:sp>
    </p:spTree>
    <p:extLst>
      <p:ext uri="{BB962C8B-B14F-4D97-AF65-F5344CB8AC3E}">
        <p14:creationId xmlns:p14="http://schemas.microsoft.com/office/powerpoint/2010/main" val="2995975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Spectrum Protect also has added data resilience capabilities around workload pattern anomaly detection to help detect when cyber-attacks happen.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Should the change rate in your backup ingest or the change rate in your deduplication ratio be altered unexpectedly, Protect sends a warning to the data protection administrator letting them know this has happened.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some cases, the admin may be aware that the change rate or backup times change, this usually happens when data is added to an environment and needs to be protected and depending on data type, the dedupe ratio will also change.  When this happens, the backup admin may know about this and everything is okay, but if ransomware or malware get into the environment and start changing files, then the ingest rate and dedupe rate will change.  Again, the backup administrator will be notified and can investigate the issue.</a:t>
            </a:r>
          </a:p>
        </p:txBody>
      </p:sp>
      <p:sp>
        <p:nvSpPr>
          <p:cNvPr id="4" name="Slide Number Placeholder 3"/>
          <p:cNvSpPr>
            <a:spLocks noGrp="1"/>
          </p:cNvSpPr>
          <p:nvPr>
            <p:ph type="sldNum" sz="quarter" idx="5"/>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fld id="{18D02FFD-07D4-5C4F-BD77-921008177348}" type="slidenum">
              <a:rPr kumimoji="0" lang="en-US" sz="600" b="0"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pPr marL="0" marR="0" lvl="0" indent="0" algn="l" defTabSz="685983" rtl="0" eaLnBrk="1" fontAlgn="auto" latinLnBrk="0" hangingPunct="1">
                <a:lnSpc>
                  <a:spcPct val="100000"/>
                </a:lnSpc>
                <a:spcBef>
                  <a:spcPts val="0"/>
                </a:spcBef>
                <a:spcAft>
                  <a:spcPts val="0"/>
                </a:spcAft>
                <a:buClrTx/>
                <a:buSzTx/>
                <a:buFontTx/>
                <a:buNone/>
                <a:tabLst/>
                <a:defRPr/>
              </a:pPr>
              <a:t>15</a:t>
            </a:fld>
            <a:endParaRPr kumimoji="0" lang="en-US" sz="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096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next software product in the data resilience portfolio is Spectrum Protect Plus.</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 modern, enterprise proven, solution designed to create copies of revenue producing data in virtual and container environments for a number of data use cases including:</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Backup and recovery</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DevOps or Test/Dev</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Analytics</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Reporting or</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Automated DR testing</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Spectrum Protect Plus supports a number of virtual environments, container environments as well as multiple cloud environments and a broad range of applications, including born on the cloud applications with the greatest simplicity making it easy to deploy, manage and use.  Its agentless architecture and secure self-service enable the Spectrum Protect Plus solution to help modernize the overall data protection environment while lowering both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CapEx</a:t>
            </a:r>
            <a:r>
              <a:rPr lang="en-US" sz="12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OpEx</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46668E5C-BC7E-5749-8741-CD64196FDECE}" type="slidenum">
              <a:rPr lang="en-US" smtClean="0"/>
              <a:t>16</a:t>
            </a:fld>
            <a:endParaRPr lang="en-US"/>
          </a:p>
        </p:txBody>
      </p:sp>
    </p:spTree>
    <p:extLst>
      <p:ext uri="{BB962C8B-B14F-4D97-AF65-F5344CB8AC3E}">
        <p14:creationId xmlns:p14="http://schemas.microsoft.com/office/powerpoint/2010/main" val="770241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Here are a number of key reasons Spectrum Protect Plus is considered a modern data resilience solution:</a:t>
            </a: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The solution has low deployment costs and is simple to manage which helps produce an immediate return on your investment.</a:t>
            </a:r>
          </a:p>
          <a:p>
            <a:pPr marL="342900" marR="0" lvl="0" indent="-342900">
              <a:spcBef>
                <a:spcPts val="0"/>
              </a:spcBef>
              <a:spcAft>
                <a:spcPts val="0"/>
              </a:spcAft>
              <a:buFont typeface="Arial" panose="020B0604020202020204" pitchFamily="34" charset="0"/>
              <a:buChar char="•"/>
              <a:tabLst>
                <a:tab pos="45720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The solution has broad system support including the VMs, containers, the cloud and applications allowing a common tool to protect an entire environment.</a:t>
            </a:r>
          </a:p>
          <a:p>
            <a:pPr marL="342900" marR="0" lvl="0" indent="-342900">
              <a:spcBef>
                <a:spcPts val="0"/>
              </a:spcBef>
              <a:spcAft>
                <a:spcPts val="0"/>
              </a:spcAft>
              <a:buFont typeface="Arial" panose="020B0604020202020204" pitchFamily="34" charset="0"/>
              <a:buChar char="•"/>
              <a:tabLst>
                <a:tab pos="45720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Spectrum Protect Plus has a “proactive backup catalog”.  This helps to automate the backing up and tracking of all data copies without having to think about it.</a:t>
            </a:r>
          </a:p>
          <a:p>
            <a:pPr marL="342900" marR="0" lvl="0" indent="-342900">
              <a:spcBef>
                <a:spcPts val="0"/>
              </a:spcBef>
              <a:spcAft>
                <a:spcPts val="0"/>
              </a:spcAft>
              <a:buFont typeface="Arial" panose="020B0604020202020204" pitchFamily="34" charset="0"/>
              <a:buChar char="•"/>
              <a:tabLst>
                <a:tab pos="45720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Spectrum Protect Plus provides instant access of its backup data for both operational recovery purposes as well as for data reuse, keeping downtime to a minimum and secure data access to a maximum.</a:t>
            </a:r>
          </a:p>
          <a:p>
            <a:pPr marL="342900" marR="0" lvl="0" indent="-342900">
              <a:spcBef>
                <a:spcPts val="0"/>
              </a:spcBef>
              <a:spcAft>
                <a:spcPts val="0"/>
              </a:spcAft>
              <a:buFont typeface="Arial" panose="020B0604020202020204" pitchFamily="34" charset="0"/>
              <a:buChar char="•"/>
              <a:tabLst>
                <a:tab pos="45720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The solution is software defined, providing clients the greatest flexibility providing the ability to leverage investments already made in the resilience infrastructure</a:t>
            </a:r>
          </a:p>
          <a:p>
            <a:pPr marL="342900" marR="0" lvl="0" indent="-342900">
              <a:spcBef>
                <a:spcPts val="0"/>
              </a:spcBef>
              <a:spcAft>
                <a:spcPts val="0"/>
              </a:spcAft>
              <a:buFont typeface="Arial" panose="020B0604020202020204" pitchFamily="34" charset="0"/>
              <a:buChar char="•"/>
              <a:tabLst>
                <a:tab pos="45720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Spectrum Protect Plus provides secure roles-based access control enabling IT to provide secure self-service capabilities to departments that need access to the data</a:t>
            </a:r>
          </a:p>
          <a:p>
            <a:pPr marL="342900" marR="0" lvl="0" indent="-342900">
              <a:spcBef>
                <a:spcPts val="0"/>
              </a:spcBef>
              <a:spcAft>
                <a:spcPts val="0"/>
              </a:spcAft>
              <a:buFont typeface="Arial" panose="020B0604020202020204" pitchFamily="34" charset="0"/>
              <a:buChar char="•"/>
              <a:tabLst>
                <a:tab pos="45720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Spectrum Protect Plus also provides automation and orchestration that enable not only SLA based protection but the ability to provide templates to recover data where and when needed outside any disaster and when combined with RESTful API’s teams can orchestrate data reuse data needed for applications such as Chef or Puppet</a:t>
            </a:r>
          </a:p>
          <a:p>
            <a:endParaRPr lang="en-US" dirty="0"/>
          </a:p>
        </p:txBody>
      </p:sp>
      <p:sp>
        <p:nvSpPr>
          <p:cNvPr id="4" name="Slide Number Placeholder 3"/>
          <p:cNvSpPr>
            <a:spLocks noGrp="1"/>
          </p:cNvSpPr>
          <p:nvPr>
            <p:ph type="sldNum" sz="quarter" idx="5"/>
          </p:nvPr>
        </p:nvSpPr>
        <p:spPr/>
        <p:txBody>
          <a:bodyPr/>
          <a:lstStyle/>
          <a:p>
            <a:fld id="{6E2E38B8-B0B4-AD41-AC6E-B781F46A9FD3}" type="slidenum">
              <a:rPr lang="en-US" smtClean="0"/>
              <a:pPr/>
              <a:t>17</a:t>
            </a:fld>
            <a:endParaRPr lang="en-US" dirty="0"/>
          </a:p>
        </p:txBody>
      </p:sp>
    </p:spTree>
    <p:extLst>
      <p:ext uri="{BB962C8B-B14F-4D97-AF65-F5344CB8AC3E}">
        <p14:creationId xmlns:p14="http://schemas.microsoft.com/office/powerpoint/2010/main" val="1576187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third software component in our Data Resilience portfolio is Spectrum CDM.</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Spectrum CDM is an “in-place” copy data management solution, meaning clients don’t need to buy an additional appliance to get copy management capabilities.  It is a software solution deployed as a VM and supports hardware APIs that can manage the snapshots of multiple, heterogenous systems as well as provide crash consistent copies of applications such as Oracle and SAP HANA to name a few.</a:t>
            </a:r>
          </a:p>
        </p:txBody>
      </p:sp>
      <p:sp>
        <p:nvSpPr>
          <p:cNvPr id="4" name="Slide Number Placeholder 3"/>
          <p:cNvSpPr>
            <a:spLocks noGrp="1"/>
          </p:cNvSpPr>
          <p:nvPr>
            <p:ph type="sldNum" sz="quarter" idx="5"/>
          </p:nvPr>
        </p:nvSpPr>
        <p:spPr/>
        <p:txBody>
          <a:bodyPr/>
          <a:lstStyle/>
          <a:p>
            <a:fld id="{46668E5C-BC7E-5749-8741-CD64196FDECE}" type="slidenum">
              <a:rPr lang="en-US" smtClean="0"/>
              <a:t>18</a:t>
            </a:fld>
            <a:endParaRPr lang="en-US"/>
          </a:p>
        </p:txBody>
      </p:sp>
    </p:spTree>
    <p:extLst>
      <p:ext uri="{BB962C8B-B14F-4D97-AF65-F5344CB8AC3E}">
        <p14:creationId xmlns:p14="http://schemas.microsoft.com/office/powerpoint/2010/main" val="1913305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 does CDM work?  Spectrum CDM utilizes hardware APIs to create snapshots, replicas or clones of data and it keeps track of every copy in a catalogue.  Spectrum CDM can then use these copies for multiple business purposes.  Spectrum CDM can automate the reuse, or recovery of these snapshots and can even refresh or provide fresh copies of this data to users on an ad-hoc or schedule basis.  When it is decided that the data that is in use needs to be pushed into production, Spectrum CDM can help you do that quickly and easily and when extraneous copies of data need to be “cleaned up” the Spectrum CDM catalogue can tell you where these copies are and help to automatically clean them up so as not to be utilizing too much storage capacity.</a:t>
            </a:r>
          </a:p>
          <a:p>
            <a:endParaRPr lang="en-US" dirty="0"/>
          </a:p>
        </p:txBody>
      </p:sp>
      <p:sp>
        <p:nvSpPr>
          <p:cNvPr id="4" name="Slide Number Placeholder 3"/>
          <p:cNvSpPr>
            <a:spLocks noGrp="1"/>
          </p:cNvSpPr>
          <p:nvPr>
            <p:ph type="sldNum" sz="quarter" idx="5"/>
          </p:nvPr>
        </p:nvSpPr>
        <p:spPr/>
        <p:txBody>
          <a:bodyPr/>
          <a:lstStyle/>
          <a:p>
            <a:fld id="{6E2E38B8-B0B4-AD41-AC6E-B781F46A9FD3}" type="slidenum">
              <a:rPr lang="en-US" smtClean="0"/>
              <a:pPr/>
              <a:t>19</a:t>
            </a:fld>
            <a:endParaRPr lang="en-US" dirty="0"/>
          </a:p>
        </p:txBody>
      </p:sp>
    </p:spTree>
    <p:extLst>
      <p:ext uri="{BB962C8B-B14F-4D97-AF65-F5344CB8AC3E}">
        <p14:creationId xmlns:p14="http://schemas.microsoft.com/office/powerpoint/2010/main" val="1460676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In this presentation we will:</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Define data resilience</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to architect for data resilience</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Classifying your data</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Creating data resilience</a:t>
            </a:r>
          </a:p>
          <a:p>
            <a:pPr marL="742950" marR="0" lvl="1" indent="-285750">
              <a:spcBef>
                <a:spcPts val="0"/>
              </a:spcBef>
              <a:spcAft>
                <a:spcPts val="0"/>
              </a:spcAft>
              <a:buFont typeface="Wingdings" pitchFamily="2" charset="2"/>
              <a:buChar char=""/>
            </a:pPr>
            <a:r>
              <a:rPr lang="en-US" sz="1200" dirty="0">
                <a:effectLst/>
                <a:latin typeface="Calibri" panose="020F0502020204030204" pitchFamily="34" charset="0"/>
                <a:ea typeface="Calibri" panose="020F0502020204030204" pitchFamily="34" charset="0"/>
                <a:cs typeface="Wingdings" pitchFamily="2" charset="2"/>
              </a:rPr>
              <a:t>From architecture to</a:t>
            </a:r>
          </a:p>
          <a:p>
            <a:pPr marL="742950" marR="0" lvl="1" indent="-285750">
              <a:spcBef>
                <a:spcPts val="0"/>
              </a:spcBef>
              <a:spcAft>
                <a:spcPts val="0"/>
              </a:spcAft>
              <a:buFont typeface="Wingdings" pitchFamily="2" charset="2"/>
              <a:buChar char=""/>
            </a:pPr>
            <a:r>
              <a:rPr lang="en-US" sz="1200" dirty="0">
                <a:effectLst/>
                <a:latin typeface="Calibri" panose="020F0502020204030204" pitchFamily="34" charset="0"/>
                <a:ea typeface="Calibri" panose="020F0502020204030204" pitchFamily="34" charset="0"/>
                <a:cs typeface="Wingdings" pitchFamily="2" charset="2"/>
              </a:rPr>
              <a:t>Moving data in the environment – or the software that would do that to </a:t>
            </a:r>
          </a:p>
          <a:p>
            <a:pPr marL="742950" marR="0" lvl="1" indent="-285750">
              <a:spcBef>
                <a:spcPts val="0"/>
              </a:spcBef>
              <a:spcAft>
                <a:spcPts val="0"/>
              </a:spcAft>
              <a:buFont typeface="Wingdings" pitchFamily="2" charset="2"/>
              <a:buChar char=""/>
            </a:pPr>
            <a:r>
              <a:rPr lang="en-US" sz="1200" dirty="0">
                <a:effectLst/>
                <a:latin typeface="Calibri" panose="020F0502020204030204" pitchFamily="34" charset="0"/>
                <a:ea typeface="Calibri" panose="020F0502020204030204" pitchFamily="34" charset="0"/>
                <a:cs typeface="Wingdings" pitchFamily="2" charset="2"/>
              </a:rPr>
              <a:t>Where the data lands for full protection and why</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We will also share some resources on the products we mention in this presentation that can help build a data resilient environment</a:t>
            </a:r>
          </a:p>
        </p:txBody>
      </p:sp>
      <p:sp>
        <p:nvSpPr>
          <p:cNvPr id="4" name="Slide Number Placeholder 3"/>
          <p:cNvSpPr>
            <a:spLocks noGrp="1"/>
          </p:cNvSpPr>
          <p:nvPr>
            <p:ph type="sldNum" sz="quarter" idx="5"/>
          </p:nvPr>
        </p:nvSpPr>
        <p:spPr/>
        <p:txBody>
          <a:bodyPr/>
          <a:lstStyle/>
          <a:p>
            <a:fld id="{46668E5C-BC7E-5749-8741-CD64196FDECE}" type="slidenum">
              <a:rPr lang="en-US" smtClean="0"/>
              <a:t>2</a:t>
            </a:fld>
            <a:endParaRPr lang="en-US"/>
          </a:p>
        </p:txBody>
      </p:sp>
    </p:spTree>
    <p:extLst>
      <p:ext uri="{BB962C8B-B14F-4D97-AF65-F5344CB8AC3E}">
        <p14:creationId xmlns:p14="http://schemas.microsoft.com/office/powerpoint/2010/main" val="2108296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Each product in our data resilience portfolio has special capabilities that help with an added level of resilience.  We have categorized these into 3 types of security: </a:t>
            </a:r>
          </a:p>
          <a:p>
            <a:pPr marL="342900" marR="0" lvl="0" indent="-342900">
              <a:spcBef>
                <a:spcPts val="0"/>
              </a:spcBef>
              <a:spcAft>
                <a:spcPts val="0"/>
              </a:spcAft>
              <a:buFont typeface="Arial" panose="020B0604020202020204" pitchFamily="34" charset="0"/>
              <a:buChar char="•"/>
              <a:tabLst>
                <a:tab pos="45720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Identity security</a:t>
            </a:r>
          </a:p>
          <a:p>
            <a:pPr marL="342900" marR="0" lvl="0" indent="-342900">
              <a:spcBef>
                <a:spcPts val="0"/>
              </a:spcBef>
              <a:spcAft>
                <a:spcPts val="0"/>
              </a:spcAft>
              <a:buFont typeface="Arial" panose="020B0604020202020204" pitchFamily="34" charset="0"/>
              <a:buChar char="•"/>
              <a:tabLst>
                <a:tab pos="45720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Administrative security</a:t>
            </a:r>
          </a:p>
          <a:p>
            <a:pPr marL="342900" marR="0" lvl="0" indent="-342900">
              <a:spcBef>
                <a:spcPts val="0"/>
              </a:spcBef>
              <a:spcAft>
                <a:spcPts val="0"/>
              </a:spcAft>
              <a:buFont typeface="Arial" panose="020B0604020202020204" pitchFamily="34" charset="0"/>
              <a:buChar char="•"/>
              <a:tabLst>
                <a:tab pos="45720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Data security</a:t>
            </a: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And for Spectrum Protect we have Bit-level Security and for Protect Plus we have container level security.</a:t>
            </a: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As you can see, there are some features that will be available later in the year, these are the ones marked “future” but most of these capabilities are available today from each of the products.</a:t>
            </a:r>
          </a:p>
          <a:p>
            <a:endParaRPr lang="en-US" dirty="0"/>
          </a:p>
        </p:txBody>
      </p:sp>
      <p:sp>
        <p:nvSpPr>
          <p:cNvPr id="4" name="Slide Number Placeholder 3"/>
          <p:cNvSpPr>
            <a:spLocks noGrp="1"/>
          </p:cNvSpPr>
          <p:nvPr>
            <p:ph type="sldNum" sz="quarter" idx="5"/>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fld id="{6E2E38B8-B0B4-AD41-AC6E-B781F46A9FD3}" type="slidenum">
              <a:rPr kumimoji="0" lang="en-US" sz="600" b="0"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pPr marL="0" marR="0" lvl="0" indent="0" algn="l" defTabSz="685983" rtl="0" eaLnBrk="1" fontAlgn="auto" latinLnBrk="0" hangingPunct="1">
                <a:lnSpc>
                  <a:spcPct val="100000"/>
                </a:lnSpc>
                <a:spcBef>
                  <a:spcPts val="0"/>
                </a:spcBef>
                <a:spcAft>
                  <a:spcPts val="0"/>
                </a:spcAft>
                <a:buClrTx/>
                <a:buSzTx/>
                <a:buFontTx/>
                <a:buNone/>
                <a:tabLst/>
                <a:defRPr/>
              </a:pPr>
              <a:t>20</a:t>
            </a:fld>
            <a:endParaRPr kumimoji="0" lang="en-US" sz="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9178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We have mentioned “airgap” a few times now, but I think it’s important to delineate between types of airgap.  </a:t>
            </a: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Quite frequently we hear the term “logical airgap”.  What this is referring to is locking data down in such a way that it can’t be tampered with.  The forms of logical airgap we talk about here, as of this moment, haven’t been penetrated.  However, as I always say to clients, the hackers will figure out how to get at this data if it is connected in any way to any network, the question is, do you want to be the first to have to report a breach when they figure it out?</a:t>
            </a: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Logical air-gap solutions are things like Object Storage which cannot be over written but can be erased.  Object Storage with WORM (write once, read many) provides an additional level of lock down not allowing deletion.  You can find this capability in IBM’s Cloud Object Storage solution.  You can also find WORM capability in our Spectrum Scale software solution or ESS solution which is an appliance built with Spectrum scale software.  And lastly, you can, in a sense “hide” data off main corporate networks by creating a copy of it to a cloud provider.  This data is not impenetrable but, it can act as a line of defense if hackers find data on prem but not a copy of the data that is off site on a separate network.</a:t>
            </a: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There is the physical airgap and as of right now, there is ONLY one form of physical airgap that removes the media the data was written to and pulls it off any network so it cannot be hacked that that is tape.  And IBM is the world leader in tape solution.  Keep in mind, the tape needs to be removed from the library to be truly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airgapped</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1000" b="0" i="0" kern="1200" dirty="0">
              <a:solidFill>
                <a:schemeClr val="bg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fld id="{6E2E38B8-B0B4-AD41-AC6E-B781F46A9FD3}" type="slidenum">
              <a:rPr kumimoji="0" lang="en-US" sz="600" b="0"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pPr marL="0" marR="0" lvl="0" indent="0" algn="l" defTabSz="685983" rtl="0" eaLnBrk="1" fontAlgn="auto" latinLnBrk="0" hangingPunct="1">
                <a:lnSpc>
                  <a:spcPct val="100000"/>
                </a:lnSpc>
                <a:spcBef>
                  <a:spcPts val="0"/>
                </a:spcBef>
                <a:spcAft>
                  <a:spcPts val="0"/>
                </a:spcAft>
                <a:buClrTx/>
                <a:buSzTx/>
                <a:buFontTx/>
                <a:buNone/>
                <a:tabLst/>
                <a:defRPr/>
              </a:pPr>
              <a:t>21</a:t>
            </a:fld>
            <a:endParaRPr kumimoji="0" lang="en-US" sz="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605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When it comes to data resilience, the cloud plays two important roles.</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First, data that is created in the cloud needs to be resilient.  Cloud providers will tell you that the primary storage where data is stored is quite resilient, it uses geo dispersal to make sure data isn’t lost. However, in order to be able to recover data in the event that it is needed between deletions of data, it must be protected.</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Additionally, as we called out earlier, the cloud can be used as a “logical airgap” when needed.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Here we show where and how Spectrum Protect and Spectrum Protect Plus can utilize the cloud.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(And should you want more information on other capabilities these two products have with the different cloud providers, there is a link here to Seismic that is for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IBMers</a:t>
            </a:r>
            <a:r>
              <a:rPr lang="en-US" sz="1200" dirty="0">
                <a:effectLst/>
                <a:latin typeface="Calibri" panose="020F0502020204030204" pitchFamily="34" charset="0"/>
                <a:ea typeface="Calibri" panose="020F0502020204030204" pitchFamily="34" charset="0"/>
                <a:cs typeface="Times New Roman" panose="02020603050405020304" pitchFamily="18" charset="0"/>
              </a:rPr>
              <a:t> and IBM Business Partners only)</a:t>
            </a:r>
          </a:p>
        </p:txBody>
      </p:sp>
      <p:sp>
        <p:nvSpPr>
          <p:cNvPr id="4" name="Slide Number Placeholder 3"/>
          <p:cNvSpPr>
            <a:spLocks noGrp="1"/>
          </p:cNvSpPr>
          <p:nvPr>
            <p:ph type="sldNum" sz="quarter" idx="5"/>
          </p:nvPr>
        </p:nvSpPr>
        <p:spPr/>
        <p:txBody>
          <a:bodyPr/>
          <a:lstStyle/>
          <a:p>
            <a:fld id="{ABFB790B-7A59-9045-AD7D-B6EF27D96404}" type="slidenum">
              <a:rPr lang="en-US" smtClean="0"/>
              <a:t>22</a:t>
            </a:fld>
            <a:endParaRPr lang="en-US"/>
          </a:p>
        </p:txBody>
      </p:sp>
    </p:spTree>
    <p:extLst>
      <p:ext uri="{BB962C8B-B14F-4D97-AF65-F5344CB8AC3E}">
        <p14:creationId xmlns:p14="http://schemas.microsoft.com/office/powerpoint/2010/main" val="1304960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When it comes to a cyber attach, maleware can lie dormant in the envionment for over 200 days before it is found. Having multiple protection points can help save a company and this is where tape can play a key role.  Snapshots can help speed time to recovery.  But should the attack have infected data long ago, there may not be a snapshot of data from multipe months ago,  going back to tape could be the only clean copy of the data.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IBM’s thought leadership when it comes to security is second to none.  IBM is even enhancing its tape encryption to make it virtually inpenatrable.  IBM is utilizing Quntum Computing to apply encryption to its tapes.  And while this is not available today, it is in prototype and has been talked about in the press as a real-world example of how IBM is leveraging its intelectual capital to helps its cleints create safer, better protected environments.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And, just like most of our technology, once implemented in the field and in practice in our tapes, this capabilitiy mover further into the rest of our storage portfolio.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b="0" i="0" kern="1200" dirty="0">
                <a:solidFill>
                  <a:schemeClr val="bg1"/>
                </a:solidFill>
                <a:effectLst/>
                <a:latin typeface="Arial" panose="020B0604020202020204" pitchFamily="34" charset="0"/>
                <a:ea typeface="+mn-ea"/>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6E2E38B8-B0B4-AD41-AC6E-B781F46A9FD3}" type="slidenum">
              <a:rPr lang="en-US" smtClean="0"/>
              <a:pPr/>
              <a:t>23</a:t>
            </a:fld>
            <a:endParaRPr lang="en-US" dirty="0"/>
          </a:p>
        </p:txBody>
      </p:sp>
    </p:spTree>
    <p:extLst>
      <p:ext uri="{BB962C8B-B14F-4D97-AF65-F5344CB8AC3E}">
        <p14:creationId xmlns:p14="http://schemas.microsoft.com/office/powerpoint/2010/main" val="955281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000" dirty="0">
                <a:effectLst/>
                <a:latin typeface="Calibri" panose="020F0502020204030204" pitchFamily="34" charset="0"/>
                <a:ea typeface="Calibri" panose="020F0502020204030204" pitchFamily="34" charset="0"/>
                <a:cs typeface="Times New Roman" panose="02020603050405020304" pitchFamily="18" charset="0"/>
              </a:rPr>
              <a:t>As a part of IBM’s overall data resilience program, we have developed tools that enable our clients to identify if their environment is able to withstand a cyber incident.  One of these tools is our CRAT or Cyber Resilience Assessment Tool.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000" dirty="0">
                <a:effectLst/>
                <a:latin typeface="Calibri" panose="020F0502020204030204" pitchFamily="34" charset="0"/>
                <a:ea typeface="Calibri" panose="020F0502020204030204" pitchFamily="34" charset="0"/>
                <a:cs typeface="Times New Roman" panose="02020603050405020304" pitchFamily="18" charset="0"/>
              </a:rPr>
              <a:t>The tool is an IBM funded tool and doesn’t take a lot of resources to execute and it allows clients to identify gaps in their environment quickly.  Clients can soon find this tool on the IBM website, however if you are struggling to find it, please reach out to your technical sales representative or myself and we can provide the tool to you.</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000" dirty="0">
                <a:effectLst/>
                <a:latin typeface="Calibri" panose="020F0502020204030204" pitchFamily="34" charset="0"/>
                <a:ea typeface="Calibri" panose="020F0502020204030204" pitchFamily="34" charset="0"/>
                <a:cs typeface="Times New Roman" panose="02020603050405020304" pitchFamily="18" charset="0"/>
              </a:rPr>
              <a:t>The tool is a excel spreadsheeted and can be filled out by the client on their own or IBM can set up a workshop with the client for a couple hours that probes approximately 100 different controls in your environment across 23 different categories.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000" dirty="0">
                <a:effectLst/>
                <a:latin typeface="Calibri" panose="020F0502020204030204" pitchFamily="34" charset="0"/>
                <a:ea typeface="Calibri" panose="020F0502020204030204" pitchFamily="34" charset="0"/>
                <a:cs typeface="Times New Roman" panose="02020603050405020304" pitchFamily="18" charset="0"/>
              </a:rPr>
              <a:t>The tool helps clients understand what’s in place today, identify blind spots, make recommendations for improving the overall resilience of the environment and build out a strategy for implementing things to fortify the environment with.</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000" dirty="0">
                <a:effectLst/>
                <a:latin typeface="Calibri" panose="020F0502020204030204" pitchFamily="34" charset="0"/>
                <a:ea typeface="Calibri" panose="020F0502020204030204" pitchFamily="34" charset="0"/>
                <a:cs typeface="Times New Roman" panose="02020603050405020304" pitchFamily="18" charset="0"/>
              </a:rPr>
              <a:t>Once complete a detailed report with an executive level presentation is created as well as a roadmap of recommendations that will help bring the environment up to a more data resilient level.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000" dirty="0">
                <a:effectLst/>
                <a:latin typeface="Calibri" panose="020F0502020204030204" pitchFamily="34" charset="0"/>
                <a:ea typeface="Calibri" panose="020F0502020204030204" pitchFamily="34" charset="0"/>
                <a:cs typeface="Times New Roman" panose="02020603050405020304" pitchFamily="18" charset="0"/>
              </a:rPr>
              <a:t>In some cases, clients may want to engage IBM.  A workshop typically takes two hours and IBM would spend another few hours reviewing the answers and putting together a final report, presentation and roadmap that would be delivered over the course of about an hour.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000" dirty="0">
                <a:effectLst/>
                <a:latin typeface="Calibri" panose="020F0502020204030204" pitchFamily="34" charset="0"/>
                <a:ea typeface="Calibri" panose="020F0502020204030204" pitchFamily="34" charset="0"/>
                <a:cs typeface="Times New Roman" panose="02020603050405020304" pitchFamily="18" charset="0"/>
              </a:rPr>
              <a:t>From there, a client would decide which recommendation they wanted to take advantage of and implement in the environment.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fld id="{6E2E38B8-B0B4-AD41-AC6E-B781F46A9FD3}" type="slidenum">
              <a:rPr kumimoji="0" lang="en-US" sz="600" b="0"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pPr marL="0" marR="0" lvl="0" indent="0" algn="l" defTabSz="685983" rtl="0" eaLnBrk="1" fontAlgn="auto" latinLnBrk="0" hangingPunct="1">
                <a:lnSpc>
                  <a:spcPct val="100000"/>
                </a:lnSpc>
                <a:spcBef>
                  <a:spcPts val="0"/>
                </a:spcBef>
                <a:spcAft>
                  <a:spcPts val="0"/>
                </a:spcAft>
                <a:buClrTx/>
                <a:buSzTx/>
                <a:buFontTx/>
                <a:buNone/>
                <a:tabLst/>
                <a:defRPr/>
              </a:pPr>
              <a:t>24</a:t>
            </a:fld>
            <a:endParaRPr kumimoji="0" lang="en-US" sz="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4573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234950"/>
            <a:ext cx="3298825" cy="1855788"/>
          </a:xfrm>
          <a:noFill/>
          <a:ln w="12700">
            <a:solidFill>
              <a:prstClr val="black"/>
            </a:solidFill>
          </a:ln>
        </p:spPr>
      </p:sp>
      <p:sp>
        <p:nvSpPr>
          <p:cNvPr id="3" name="Notes Placeholder 2"/>
          <p:cNvSpPr>
            <a:spLocks noGrp="1"/>
          </p:cNvSpPr>
          <p:nvPr>
            <p:ph type="body" idx="1"/>
          </p:nvPr>
        </p:nvSpPr>
        <p:spPr>
          <a:xfrm>
            <a:off x="227279" y="2308000"/>
            <a:ext cx="6647917" cy="6324181"/>
          </a:xfrm>
        </p:spPr>
        <p:txBody>
          <a:bodyPr vert="horz" lIns="0" tIns="0" rIns="0" bIns="0" rtlCol="0"/>
          <a:lstStyle/>
          <a:p>
            <a:r>
              <a:rPr lang="en-US" sz="1000" b="0" i="0" kern="1200" dirty="0">
                <a:solidFill>
                  <a:schemeClr val="bg1"/>
                </a:solidFill>
                <a:effectLst/>
                <a:latin typeface="Arial" panose="020B0604020202020204" pitchFamily="34" charset="0"/>
                <a:ea typeface="+mn-ea"/>
                <a:cs typeface="Arial" panose="020B0604020202020204" pitchFamily="34" charset="0"/>
              </a:rPr>
              <a:t>In addition, IBM has Cyber Incident Response Services Assessment that is a paid engagement from our lab services team that goes to a deeper level than the CRAT.  It is important to point out that IBM is the largest security company in the world.  And because of this, we have the breadth and depth of expertise around data resilience that is second to none.  </a:t>
            </a:r>
          </a:p>
          <a:p>
            <a:r>
              <a:rPr lang="en-US" sz="1000" b="0" i="0" kern="1200" dirty="0">
                <a:solidFill>
                  <a:schemeClr val="bg1"/>
                </a:solidFill>
                <a:effectLst/>
                <a:latin typeface="Arial" panose="020B0604020202020204" pitchFamily="34" charset="0"/>
                <a:ea typeface="+mn-ea"/>
                <a:cs typeface="Arial" panose="020B0604020202020204" pitchFamily="34" charset="0"/>
              </a:rPr>
              <a:t> </a:t>
            </a:r>
          </a:p>
          <a:p>
            <a:r>
              <a:rPr lang="en-US" sz="1000" b="0" i="0" kern="1200" dirty="0">
                <a:solidFill>
                  <a:schemeClr val="bg1"/>
                </a:solidFill>
                <a:effectLst/>
                <a:latin typeface="Arial" panose="020B0604020202020204" pitchFamily="34" charset="0"/>
                <a:ea typeface="+mn-ea"/>
                <a:cs typeface="Arial" panose="020B0604020202020204" pitchFamily="34" charset="0"/>
              </a:rPr>
              <a:t>Our Lab Services team has developed the Cyber Incident Response Assessment to help understand where there may be gaps in the environment when it comes to responding to cyber threats.</a:t>
            </a:r>
          </a:p>
          <a:p>
            <a:r>
              <a:rPr lang="en-US" sz="1000" b="0" i="0" kern="1200" dirty="0">
                <a:solidFill>
                  <a:schemeClr val="bg1"/>
                </a:solidFill>
                <a:effectLst/>
                <a:latin typeface="Arial" panose="020B0604020202020204" pitchFamily="34" charset="0"/>
                <a:ea typeface="+mn-ea"/>
                <a:cs typeface="Arial" panose="020B0604020202020204" pitchFamily="34" charset="0"/>
              </a:rPr>
              <a:t> </a:t>
            </a:r>
          </a:p>
          <a:p>
            <a:r>
              <a:rPr lang="en-US" sz="1000" b="0" i="0" kern="1200" dirty="0">
                <a:solidFill>
                  <a:schemeClr val="bg1"/>
                </a:solidFill>
                <a:effectLst/>
                <a:latin typeface="Arial" panose="020B0604020202020204" pitchFamily="34" charset="0"/>
                <a:ea typeface="+mn-ea"/>
                <a:cs typeface="Arial" panose="020B0604020202020204" pitchFamily="34" charset="0"/>
              </a:rPr>
              <a:t>This offering has 3 phases to it.</a:t>
            </a:r>
          </a:p>
          <a:p>
            <a:r>
              <a:rPr lang="en-US" sz="1000" b="0" i="0" kern="1200" dirty="0">
                <a:solidFill>
                  <a:schemeClr val="bg1"/>
                </a:solidFill>
                <a:effectLst/>
                <a:latin typeface="Arial" panose="020B0604020202020204" pitchFamily="34" charset="0"/>
                <a:ea typeface="+mn-ea"/>
                <a:cs typeface="Arial" panose="020B0604020202020204" pitchFamily="34" charset="0"/>
              </a:rPr>
              <a:t> </a:t>
            </a:r>
          </a:p>
          <a:p>
            <a:r>
              <a:rPr lang="en-US" sz="1000" b="0" i="0" kern="1200" dirty="0">
                <a:solidFill>
                  <a:schemeClr val="bg1"/>
                </a:solidFill>
                <a:effectLst/>
                <a:latin typeface="Arial" panose="020B0604020202020204" pitchFamily="34" charset="0"/>
                <a:ea typeface="+mn-ea"/>
                <a:cs typeface="Arial" panose="020B0604020202020204" pitchFamily="34" charset="0"/>
              </a:rPr>
              <a:t>The Advice phase where we will:</a:t>
            </a:r>
          </a:p>
          <a:p>
            <a:pPr marL="171450" lvl="0" indent="-171450">
              <a:buFont typeface="Wingdings" pitchFamily="2" charset="2"/>
              <a:buChar char="ü"/>
            </a:pPr>
            <a:r>
              <a:rPr lang="en-US" sz="1000" b="0" i="0" kern="1200" dirty="0">
                <a:solidFill>
                  <a:schemeClr val="bg1"/>
                </a:solidFill>
                <a:effectLst/>
                <a:latin typeface="Arial" panose="020B0604020202020204" pitchFamily="34" charset="0"/>
                <a:ea typeface="+mn-ea"/>
                <a:cs typeface="Arial" panose="020B0604020202020204" pitchFamily="34" charset="0"/>
              </a:rPr>
              <a:t>Educate on Cyber Resiliency trends and best practices</a:t>
            </a:r>
          </a:p>
          <a:p>
            <a:pPr marL="171450" lvl="0" indent="-171450">
              <a:buFont typeface="Wingdings" pitchFamily="2" charset="2"/>
              <a:buChar char="ü"/>
            </a:pPr>
            <a:r>
              <a:rPr lang="en-US" sz="1000" b="0" i="0" kern="1200" dirty="0">
                <a:solidFill>
                  <a:schemeClr val="bg1"/>
                </a:solidFill>
                <a:effectLst/>
                <a:latin typeface="Arial" panose="020B0604020202020204" pitchFamily="34" charset="0"/>
                <a:ea typeface="+mn-ea"/>
                <a:cs typeface="Arial" panose="020B0604020202020204" pitchFamily="34" charset="0"/>
              </a:rPr>
              <a:t>Explore current capabilities for protection, detection, and recovery</a:t>
            </a:r>
          </a:p>
          <a:p>
            <a:pPr marL="171450" lvl="0" indent="-171450">
              <a:buFont typeface="Wingdings" pitchFamily="2" charset="2"/>
              <a:buChar char="ü"/>
            </a:pPr>
            <a:r>
              <a:rPr lang="en-US" sz="1000" b="0" i="0" kern="1200" dirty="0">
                <a:solidFill>
                  <a:schemeClr val="bg1"/>
                </a:solidFill>
                <a:effectLst/>
                <a:latin typeface="Arial" panose="020B0604020202020204" pitchFamily="34" charset="0"/>
                <a:ea typeface="+mn-ea"/>
                <a:cs typeface="Arial" panose="020B0604020202020204" pitchFamily="34" charset="0"/>
              </a:rPr>
              <a:t>And recommend solutions as well as a project roadmap for implementation</a:t>
            </a:r>
          </a:p>
          <a:p>
            <a:r>
              <a:rPr lang="en-US" sz="1000" b="0" i="0" kern="1200" dirty="0">
                <a:solidFill>
                  <a:schemeClr val="bg1"/>
                </a:solidFill>
                <a:effectLst/>
                <a:latin typeface="Arial" panose="020B0604020202020204" pitchFamily="34" charset="0"/>
                <a:ea typeface="+mn-ea"/>
                <a:cs typeface="Arial" panose="020B0604020202020204" pitchFamily="34" charset="0"/>
              </a:rPr>
              <a:t>The Implementation phase will:</a:t>
            </a:r>
          </a:p>
          <a:p>
            <a:pPr marL="171450" lvl="0" indent="-171450">
              <a:buFont typeface="Wingdings" pitchFamily="2" charset="2"/>
              <a:buChar char="ü"/>
            </a:pPr>
            <a:r>
              <a:rPr lang="en-US" sz="1000" b="0" i="0" kern="1200" dirty="0">
                <a:solidFill>
                  <a:schemeClr val="bg1"/>
                </a:solidFill>
                <a:effectLst/>
                <a:latin typeface="Arial" panose="020B0604020202020204" pitchFamily="34" charset="0"/>
                <a:ea typeface="+mn-ea"/>
                <a:cs typeface="Arial" panose="020B0604020202020204" pitchFamily="34" charset="0"/>
              </a:rPr>
              <a:t>Provide a Cyber Incident Response workshop</a:t>
            </a:r>
          </a:p>
          <a:p>
            <a:pPr marL="171450" lvl="0" indent="-171450">
              <a:buFont typeface="Wingdings" pitchFamily="2" charset="2"/>
              <a:buChar char="ü"/>
            </a:pPr>
            <a:r>
              <a:rPr lang="en-US" sz="1000" b="0" i="0" kern="1200" dirty="0">
                <a:solidFill>
                  <a:schemeClr val="bg1"/>
                </a:solidFill>
                <a:effectLst/>
                <a:latin typeface="Arial" panose="020B0604020202020204" pitchFamily="34" charset="0"/>
                <a:ea typeface="+mn-ea"/>
                <a:cs typeface="Arial" panose="020B0604020202020204" pitchFamily="34" charset="0"/>
              </a:rPr>
              <a:t>Help to configure and integrate our recommendations</a:t>
            </a:r>
          </a:p>
          <a:p>
            <a:pPr marL="171450" lvl="0" indent="-171450">
              <a:buFont typeface="Wingdings" pitchFamily="2" charset="2"/>
              <a:buChar char="ü"/>
            </a:pPr>
            <a:r>
              <a:rPr lang="en-US" sz="1000" b="0" i="0" kern="1200" dirty="0">
                <a:solidFill>
                  <a:schemeClr val="bg1"/>
                </a:solidFill>
                <a:effectLst/>
                <a:latin typeface="Arial" panose="020B0604020202020204" pitchFamily="34" charset="0"/>
                <a:ea typeface="+mn-ea"/>
                <a:cs typeface="Arial" panose="020B0604020202020204" pitchFamily="34" charset="0"/>
              </a:rPr>
              <a:t>Provide skills transfer and document the implementation</a:t>
            </a:r>
          </a:p>
          <a:p>
            <a:pPr marL="171450" lvl="0" indent="-171450">
              <a:buFont typeface="Wingdings" pitchFamily="2" charset="2"/>
              <a:buChar char="ü"/>
            </a:pPr>
            <a:r>
              <a:rPr lang="en-US" sz="1000" b="0" i="0" kern="1200" dirty="0">
                <a:solidFill>
                  <a:schemeClr val="bg1"/>
                </a:solidFill>
                <a:effectLst/>
                <a:latin typeface="Arial" panose="020B0604020202020204" pitchFamily="34" charset="0"/>
                <a:ea typeface="+mn-ea"/>
                <a:cs typeface="Arial" panose="020B0604020202020204" pitchFamily="34" charset="0"/>
              </a:rPr>
              <a:t>And assist with recovery planning / testing and Run Book creation</a:t>
            </a:r>
          </a:p>
          <a:p>
            <a:r>
              <a:rPr lang="en-US" sz="1000" b="0" i="0" kern="1200" dirty="0">
                <a:solidFill>
                  <a:schemeClr val="bg1"/>
                </a:solidFill>
                <a:effectLst/>
                <a:latin typeface="Arial" panose="020B0604020202020204" pitchFamily="34" charset="0"/>
                <a:ea typeface="+mn-ea"/>
                <a:cs typeface="Arial" panose="020B0604020202020204" pitchFamily="34" charset="0"/>
              </a:rPr>
              <a:t>And finally, and perhaps most important is provide a Post Deployment Health Check.  (Remember as they say, an untested plan isn’t a plan.)</a:t>
            </a:r>
          </a:p>
          <a:p>
            <a:pPr marL="171450" lvl="0" indent="-171450">
              <a:buFont typeface="Wingdings" pitchFamily="2" charset="2"/>
              <a:buChar char="ü"/>
            </a:pPr>
            <a:r>
              <a:rPr lang="en-US" sz="1000" b="0" i="0" kern="1200" dirty="0">
                <a:solidFill>
                  <a:schemeClr val="bg1"/>
                </a:solidFill>
                <a:effectLst/>
                <a:latin typeface="Arial" panose="020B0604020202020204" pitchFamily="34" charset="0"/>
                <a:ea typeface="+mn-ea"/>
                <a:cs typeface="Arial" panose="020B0604020202020204" pitchFamily="34" charset="0"/>
              </a:rPr>
              <a:t>We can provide an ongoing review of your environment for code currency</a:t>
            </a:r>
          </a:p>
          <a:p>
            <a:pPr marL="171450" lvl="0" indent="-171450">
              <a:buFont typeface="Wingdings" pitchFamily="2" charset="2"/>
              <a:buChar char="ü"/>
            </a:pPr>
            <a:r>
              <a:rPr lang="en-US" sz="1000" b="0" i="0" kern="1200" dirty="0">
                <a:solidFill>
                  <a:schemeClr val="bg1"/>
                </a:solidFill>
                <a:effectLst/>
                <a:latin typeface="Arial" panose="020B0604020202020204" pitchFamily="34" charset="0"/>
                <a:ea typeface="+mn-ea"/>
                <a:cs typeface="Arial" panose="020B0604020202020204" pitchFamily="34" charset="0"/>
              </a:rPr>
              <a:t>Best Practice Configuration Guidance</a:t>
            </a:r>
          </a:p>
          <a:p>
            <a:pPr marL="171450" lvl="0" indent="-171450">
              <a:buFont typeface="Wingdings" pitchFamily="2" charset="2"/>
              <a:buChar char="ü"/>
            </a:pPr>
            <a:r>
              <a:rPr lang="en-US" sz="1000" b="0" i="0" kern="1200" dirty="0">
                <a:solidFill>
                  <a:schemeClr val="bg1"/>
                </a:solidFill>
                <a:effectLst/>
                <a:latin typeface="Arial" panose="020B0604020202020204" pitchFamily="34" charset="0"/>
                <a:ea typeface="+mn-ea"/>
                <a:cs typeface="Arial" panose="020B0604020202020204" pitchFamily="34" charset="0"/>
              </a:rPr>
              <a:t>New Feature Deployment</a:t>
            </a:r>
          </a:p>
          <a:p>
            <a:pPr marL="171450" lvl="0" indent="-171450">
              <a:buFont typeface="Wingdings" pitchFamily="2" charset="2"/>
              <a:buChar char="ü"/>
            </a:pPr>
            <a:r>
              <a:rPr lang="en-US" sz="1000" b="0" i="0" kern="1200" dirty="0">
                <a:solidFill>
                  <a:schemeClr val="bg1"/>
                </a:solidFill>
                <a:effectLst/>
                <a:latin typeface="Arial" panose="020B0604020202020204" pitchFamily="34" charset="0"/>
                <a:ea typeface="+mn-ea"/>
                <a:cs typeface="Arial" panose="020B0604020202020204" pitchFamily="34" charset="0"/>
              </a:rPr>
              <a:t>And assist with recovery retesting and Run Book review</a:t>
            </a:r>
          </a:p>
          <a:p>
            <a:r>
              <a:rPr lang="en-US" sz="1000" b="0" i="0" kern="1200" dirty="0">
                <a:solidFill>
                  <a:schemeClr val="bg1"/>
                </a:solidFill>
                <a:effectLst/>
                <a:latin typeface="Arial" panose="020B0604020202020204" pitchFamily="34" charset="0"/>
                <a:ea typeface="+mn-ea"/>
                <a:cs typeface="Arial" panose="020B0604020202020204" pitchFamily="34" charset="0"/>
              </a:rPr>
              <a:t> </a:t>
            </a:r>
          </a:p>
          <a:p>
            <a:r>
              <a:rPr lang="en-US" sz="1000" b="0" i="0" kern="1200" dirty="0">
                <a:solidFill>
                  <a:schemeClr val="bg1"/>
                </a:solidFill>
                <a:effectLst/>
                <a:latin typeface="Arial" panose="020B0604020202020204" pitchFamily="34" charset="0"/>
                <a:ea typeface="+mn-ea"/>
                <a:cs typeface="Arial" panose="020B0604020202020204" pitchFamily="34" charset="0"/>
              </a:rPr>
              <a:t>Should you want to take advantage of this offering, please reach out to IBM or Business Partner sales rep, and they can help get the process started.  OR please use the email: </a:t>
            </a:r>
            <a:r>
              <a:rPr lang="en-US" sz="1000" b="0" i="0" kern="1200" dirty="0" err="1">
                <a:solidFill>
                  <a:schemeClr val="bg1"/>
                </a:solidFill>
                <a:effectLst/>
                <a:latin typeface="Arial" panose="020B0604020202020204" pitchFamily="34" charset="0"/>
                <a:ea typeface="+mn-ea"/>
                <a:cs typeface="Arial" panose="020B0604020202020204" pitchFamily="34" charset="0"/>
              </a:rPr>
              <a:t>ibmsls@us.ibm.com</a:t>
            </a:r>
            <a:r>
              <a:rPr lang="en-US" sz="1000" b="0" i="0" kern="1200" dirty="0">
                <a:solidFill>
                  <a:schemeClr val="bg1"/>
                </a:solidFill>
                <a:effectLst/>
                <a:latin typeface="Arial" panose="020B0604020202020204" pitchFamily="34" charset="0"/>
                <a:ea typeface="+mn-ea"/>
                <a:cs typeface="Arial" panose="020B0604020202020204" pitchFamily="34" charset="0"/>
              </a:rPr>
              <a:t> and our lab services team will respond and help get the process started.</a:t>
            </a:r>
          </a:p>
          <a:p>
            <a:endParaRPr lang="en-US" dirty="0"/>
          </a:p>
        </p:txBody>
      </p:sp>
      <p:sp>
        <p:nvSpPr>
          <p:cNvPr id="4" name="Slide Number Placeholder 3"/>
          <p:cNvSpPr>
            <a:spLocks noGrp="1"/>
          </p:cNvSpPr>
          <p:nvPr>
            <p:ph type="sldNum" sz="quarter" idx="5"/>
          </p:nvPr>
        </p:nvSpPr>
        <p:spPr>
          <a:xfrm>
            <a:off x="227279" y="9032831"/>
            <a:ext cx="350389" cy="234712"/>
          </a:xfrm>
        </p:spPr>
        <p:txBody>
          <a:bodyPr vert="horz" lIns="0" tIns="0" rIns="0" bIns="0" rtlCol="0" anchor="b"/>
          <a:lstStyle/>
          <a:p>
            <a:pPr marL="0" marR="0" lvl="0" indent="0" algn="l" defTabSz="685983" rtl="0" eaLnBrk="1" fontAlgn="auto" latinLnBrk="0" hangingPunct="1">
              <a:lnSpc>
                <a:spcPct val="100000"/>
              </a:lnSpc>
              <a:spcBef>
                <a:spcPts val="0"/>
              </a:spcBef>
              <a:spcAft>
                <a:spcPts val="0"/>
              </a:spcAft>
              <a:buClrTx/>
              <a:buSzTx/>
              <a:buFontTx/>
              <a:buNone/>
              <a:tabLst/>
              <a:defRPr/>
            </a:pPr>
            <a:fld id="{E862F94B-5EBC-5E47-A90F-730F74E32FAC}" type="slidenum">
              <a:rPr kumimoji="0" lang="en-US" sz="6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685983" rtl="0" eaLnBrk="1" fontAlgn="auto" latinLnBrk="0" hangingPunct="1">
                <a:lnSpc>
                  <a:spcPct val="100000"/>
                </a:lnSpc>
                <a:spcBef>
                  <a:spcPts val="0"/>
                </a:spcBef>
                <a:spcAft>
                  <a:spcPts val="0"/>
                </a:spcAft>
                <a:buClrTx/>
                <a:buSzTx/>
                <a:buFontTx/>
                <a:buNone/>
                <a:tabLst/>
                <a:defRPr/>
              </a:pPr>
              <a:t>25</a:t>
            </a:fld>
            <a:endParaRPr kumimoji="0" 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31100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IBM has been in the business of providing data resilience to client’s data for decades.  Our support organization has seen a lot of situations and help clients through them all.  They spend tireless hours with clients to help them recover their data and hence their business.  Their primary objective is to get the client’s business back up and running.</a:t>
            </a:r>
          </a:p>
          <a:p>
            <a:endParaRPr lang="en-US" dirty="0"/>
          </a:p>
        </p:txBody>
      </p:sp>
      <p:sp>
        <p:nvSpPr>
          <p:cNvPr id="4" name="Slide Number Placeholder 3"/>
          <p:cNvSpPr>
            <a:spLocks noGrp="1"/>
          </p:cNvSpPr>
          <p:nvPr>
            <p:ph type="sldNum" sz="quarter" idx="5"/>
          </p:nvPr>
        </p:nvSpPr>
        <p:spPr/>
        <p:txBody>
          <a:bodyPr/>
          <a:lstStyle/>
          <a:p>
            <a:fld id="{6E2E38B8-B0B4-AD41-AC6E-B781F46A9FD3}" type="slidenum">
              <a:rPr lang="en-US" smtClean="0"/>
              <a:pPr/>
              <a:t>26</a:t>
            </a:fld>
            <a:endParaRPr lang="en-US" dirty="0"/>
          </a:p>
        </p:txBody>
      </p:sp>
    </p:spTree>
    <p:extLst>
      <p:ext uri="{BB962C8B-B14F-4D97-AF65-F5344CB8AC3E}">
        <p14:creationId xmlns:p14="http://schemas.microsoft.com/office/powerpoint/2010/main" val="606392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Over the past 24 months our Systems support team has delt with a number of clients who have been attacked by ransomware or malware, we are probably dealing with one client per week these days when it comes to data resilience.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To that end we have learned a great deal and there are some best practices that clients can take advantage of to help them be more prepared for a cyber-attack.  These are:</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Protected your active directory or LDAP server</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Utilized tape to provide a true airgap of data</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Ensure there is an isolated network</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to test restores in</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Protect backup copies of data</a:t>
            </a:r>
          </a:p>
          <a:p>
            <a:pPr marL="742950" marR="0" lvl="1" indent="-285750">
              <a:spcBef>
                <a:spcPts val="0"/>
              </a:spcBef>
              <a:spcAft>
                <a:spcPts val="0"/>
              </a:spcAft>
              <a:buFont typeface="Wingdings" pitchFamily="2" charset="2"/>
              <a:buChar char=""/>
            </a:pPr>
            <a:r>
              <a:rPr lang="en-US" sz="1200" dirty="0">
                <a:effectLst/>
                <a:latin typeface="Calibri" panose="020F0502020204030204" pitchFamily="34" charset="0"/>
                <a:ea typeface="Calibri" panose="020F0502020204030204" pitchFamily="34" charset="0"/>
                <a:cs typeface="Wingdings" pitchFamily="2" charset="2"/>
              </a:rPr>
              <a:t>Backup the backups / multiple copies of backup data</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Use the 3-2-1 data protection methodology </a:t>
            </a:r>
          </a:p>
          <a:p>
            <a:pPr marL="800100" marR="0" lvl="1" indent="-342900">
              <a:spcBef>
                <a:spcPts val="0"/>
              </a:spcBef>
              <a:spcAft>
                <a:spcPts val="0"/>
              </a:spcAft>
              <a:buFont typeface="Wingdings" pitchFamily="2" charset="2"/>
              <a:buChar char=""/>
            </a:pPr>
            <a:r>
              <a:rPr lang="en-US" sz="1200" dirty="0">
                <a:effectLst/>
                <a:latin typeface="Calibri" panose="020F0502020204030204" pitchFamily="34" charset="0"/>
                <a:ea typeface="Calibri" panose="020F0502020204030204" pitchFamily="34" charset="0"/>
                <a:cs typeface="Wingdings" pitchFamily="2" charset="2"/>
              </a:rPr>
              <a:t>3 Copies of data</a:t>
            </a:r>
          </a:p>
          <a:p>
            <a:pPr marL="800100" marR="0" lvl="1" indent="-342900">
              <a:spcBef>
                <a:spcPts val="0"/>
              </a:spcBef>
              <a:spcAft>
                <a:spcPts val="0"/>
              </a:spcAft>
              <a:buFont typeface="Wingdings" pitchFamily="2" charset="2"/>
              <a:buChar char=""/>
            </a:pPr>
            <a:r>
              <a:rPr lang="en-US" sz="1200" dirty="0">
                <a:effectLst/>
                <a:latin typeface="Calibri" panose="020F0502020204030204" pitchFamily="34" charset="0"/>
                <a:ea typeface="Calibri" panose="020F0502020204030204" pitchFamily="34" charset="0"/>
                <a:cs typeface="Wingdings" pitchFamily="2" charset="2"/>
              </a:rPr>
              <a:t>2 locations</a:t>
            </a:r>
          </a:p>
          <a:p>
            <a:pPr marL="800100" marR="0" lvl="1" indent="-342900">
              <a:spcBef>
                <a:spcPts val="0"/>
              </a:spcBef>
              <a:spcAft>
                <a:spcPts val="0"/>
              </a:spcAft>
              <a:buFont typeface="Wingdings" pitchFamily="2" charset="2"/>
              <a:buChar char=""/>
            </a:pPr>
            <a:r>
              <a:rPr lang="en-US" sz="1200" dirty="0">
                <a:effectLst/>
                <a:latin typeface="Calibri" panose="020F0502020204030204" pitchFamily="34" charset="0"/>
                <a:ea typeface="Calibri" panose="020F0502020204030204" pitchFamily="34" charset="0"/>
                <a:cs typeface="Wingdings" pitchFamily="2" charset="2"/>
              </a:rPr>
              <a:t>1 copy off-line</a:t>
            </a:r>
          </a:p>
          <a:p>
            <a:pPr marL="342900" marR="0" lvl="0" indent="-342900">
              <a:spcBef>
                <a:spcPts val="0"/>
              </a:spcBef>
              <a:spcAft>
                <a:spcPts val="0"/>
              </a:spcAft>
              <a:buFont typeface="Arial" panose="020B0604020202020204" pitchFamily="34" charset="0"/>
              <a:buChar char="•"/>
              <a:tabLst>
                <a:tab pos="45720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Practiced</a:t>
            </a:r>
            <a:r>
              <a:rPr lang="en-US" sz="1200" dirty="0">
                <a:effectLst/>
                <a:latin typeface="Calibri" panose="020F0502020204030204" pitchFamily="34" charset="0"/>
                <a:ea typeface="Calibri" panose="020F0502020204030204" pitchFamily="34" charset="0"/>
                <a:cs typeface="Times New Roman" panose="02020603050405020304" pitchFamily="18" charset="0"/>
              </a:rPr>
              <a:t> the recovery processes multiple times per year</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And take advantage of some form of WORM storage</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These will help ensure success at getting the business up and running as quickly as possible.</a:t>
            </a:r>
          </a:p>
          <a:p>
            <a:endParaRPr lang="en-US" dirty="0"/>
          </a:p>
        </p:txBody>
      </p:sp>
      <p:sp>
        <p:nvSpPr>
          <p:cNvPr id="4" name="Slide Number Placeholder 3"/>
          <p:cNvSpPr>
            <a:spLocks noGrp="1"/>
          </p:cNvSpPr>
          <p:nvPr>
            <p:ph type="sldNum" sz="quarter" idx="5"/>
          </p:nvPr>
        </p:nvSpPr>
        <p:spPr/>
        <p:txBody>
          <a:bodyPr/>
          <a:lstStyle/>
          <a:p>
            <a:fld id="{46668E5C-BC7E-5749-8741-CD64196FDECE}" type="slidenum">
              <a:rPr lang="en-US" smtClean="0"/>
              <a:t>27</a:t>
            </a:fld>
            <a:endParaRPr lang="en-US"/>
          </a:p>
        </p:txBody>
      </p:sp>
    </p:spTree>
    <p:extLst>
      <p:ext uri="{BB962C8B-B14F-4D97-AF65-F5344CB8AC3E}">
        <p14:creationId xmlns:p14="http://schemas.microsoft.com/office/powerpoint/2010/main" val="3545380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Often times we are asked “how much should data resilience cost?”  Like most things in IT, the answer is, “it depends”.  The first step in answering this question starts at the beginning of this presentation where we discussed classifying data.  Next try to identify if all the tools that are needed to create a data resilient environment are available or if additional capabilities need to be purchased.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Thru the review this process, align the SLA needs of the business and the overall value of the data to the tools that are going to be used to protect the data.  For example, data that has a very low RTO may need to be stored on disk versus tape, and in order to safeguard that data on disk the disk may need to be immutable storage.  This would be a more costly disk class than one that doesn’t provide immutability.  So, this process needs to take everything into account, and only then will you know the costs in order to properly protect the data and meet the needs of the business.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key question to ask is what is, “What is the value of the data in the environment to the business”? Businesses should plan on spending at least that much to protect it.</a:t>
            </a:r>
          </a:p>
          <a:p>
            <a:endParaRPr lang="en-US" dirty="0"/>
          </a:p>
        </p:txBody>
      </p:sp>
      <p:sp>
        <p:nvSpPr>
          <p:cNvPr id="4" name="Slide Number Placeholder 3"/>
          <p:cNvSpPr>
            <a:spLocks noGrp="1"/>
          </p:cNvSpPr>
          <p:nvPr>
            <p:ph type="sldNum" sz="quarter" idx="5"/>
          </p:nvPr>
        </p:nvSpPr>
        <p:spPr/>
        <p:txBody>
          <a:bodyPr/>
          <a:lstStyle/>
          <a:p>
            <a:fld id="{46668E5C-BC7E-5749-8741-CD64196FDECE}" type="slidenum">
              <a:rPr lang="en-US" smtClean="0"/>
              <a:t>28</a:t>
            </a:fld>
            <a:endParaRPr lang="en-US"/>
          </a:p>
        </p:txBody>
      </p:sp>
    </p:spTree>
    <p:extLst>
      <p:ext uri="{BB962C8B-B14F-4D97-AF65-F5344CB8AC3E}">
        <p14:creationId xmlns:p14="http://schemas.microsoft.com/office/powerpoint/2010/main" val="3931208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Clients like to provide IBM feedback on our existing data resilience solutions or have made requests and would like to see what stage the RFE or request for enhancements is at in its process of becoming a capability in the product.</a:t>
            </a: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The links provided here provide the ability to either create a new Request for an Enhancement, track one that has already been requested, or browse the ones that have been submitted and voting on them in order to increase their priority.  </a:t>
            </a: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In addition, to become an influencer of the product, or become a sponsor user, select the influencer link and this entitles the client to:</a:t>
            </a: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Have access to features before they’re released</a:t>
            </a:r>
          </a:p>
          <a:p>
            <a:pPr marL="342900" marR="0" lvl="0" indent="-342900">
              <a:spcBef>
                <a:spcPts val="0"/>
              </a:spcBef>
              <a:spcAft>
                <a:spcPts val="0"/>
              </a:spcAft>
              <a:buFont typeface="Arial" panose="020B0604020202020204" pitchFamily="34" charset="0"/>
              <a:buChar char="•"/>
              <a:tabLst>
                <a:tab pos="45720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Evaluate how new features meet your needs</a:t>
            </a:r>
          </a:p>
          <a:p>
            <a:pPr marL="342900" marR="0" lvl="0" indent="-342900">
              <a:spcBef>
                <a:spcPts val="0"/>
              </a:spcBef>
              <a:spcAft>
                <a:spcPts val="0"/>
              </a:spcAft>
              <a:buFont typeface="Arial" panose="020B0604020202020204" pitchFamily="34" charset="0"/>
              <a:buChar char="•"/>
              <a:tabLst>
                <a:tab pos="45720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Influence designs and product direction</a:t>
            </a:r>
          </a:p>
          <a:p>
            <a:pPr marL="342900" marR="0" lvl="0" indent="-342900">
              <a:spcBef>
                <a:spcPts val="0"/>
              </a:spcBef>
              <a:spcAft>
                <a:spcPts val="0"/>
              </a:spcAft>
              <a:buFont typeface="Arial" panose="020B0604020202020204" pitchFamily="34" charset="0"/>
              <a:buChar char="•"/>
              <a:tabLst>
                <a:tab pos="45720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Interact directly with product teams</a:t>
            </a:r>
          </a:p>
          <a:p>
            <a:pPr marL="342900" marR="0" lvl="0" indent="-342900">
              <a:spcBef>
                <a:spcPts val="0"/>
              </a:spcBef>
              <a:spcAft>
                <a:spcPts val="0"/>
              </a:spcAft>
              <a:buFont typeface="Arial" panose="020B0604020202020204" pitchFamily="34" charset="0"/>
              <a:buChar char="•"/>
              <a:tabLst>
                <a:tab pos="45720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Collaborate with IBM experts and other users</a:t>
            </a:r>
          </a:p>
          <a:p>
            <a:pPr marL="342900" marR="0" lvl="0" indent="-342900">
              <a:spcBef>
                <a:spcPts val="0"/>
              </a:spcBef>
              <a:spcAft>
                <a:spcPts val="0"/>
              </a:spcAft>
              <a:buFont typeface="Arial" panose="020B0604020202020204" pitchFamily="34" charset="0"/>
              <a:buChar char="•"/>
              <a:tabLst>
                <a:tab pos="457200"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Become an IBM reference customer and share your success</a:t>
            </a: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This provides uses with a stake in the success of the product portfolio, and hence their businesses success.</a:t>
            </a:r>
          </a:p>
        </p:txBody>
      </p:sp>
      <p:sp>
        <p:nvSpPr>
          <p:cNvPr id="4" name="Slide Number Placeholder 3"/>
          <p:cNvSpPr>
            <a:spLocks noGrp="1"/>
          </p:cNvSpPr>
          <p:nvPr>
            <p:ph type="sldNum" sz="quarter" idx="5"/>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fld id="{6E2E38B8-B0B4-AD41-AC6E-B781F46A9FD3}" type="slidenum">
              <a:rPr kumimoji="0" lang="en-US" sz="600" b="0"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pPr marL="0" marR="0" lvl="0" indent="0" algn="l" defTabSz="685983" rtl="0" eaLnBrk="1" fontAlgn="auto" latinLnBrk="0" hangingPunct="1">
                <a:lnSpc>
                  <a:spcPct val="100000"/>
                </a:lnSpc>
                <a:spcBef>
                  <a:spcPts val="0"/>
                </a:spcBef>
                <a:spcAft>
                  <a:spcPts val="0"/>
                </a:spcAft>
                <a:buClrTx/>
                <a:buSzTx/>
                <a:buFontTx/>
                <a:buNone/>
                <a:tabLst/>
                <a:defRPr/>
              </a:pPr>
              <a:t>29</a:t>
            </a:fld>
            <a:endParaRPr kumimoji="0" lang="en-US" sz="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2638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For the most part, I believe that we all understand what “data” is, and have come to understand that it has become the lifeblood of business.  It drives what we do, how we do it and our competitive edge.</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[BUILD]</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Resilience on the other hand, while the term does have a specific definition, that definition, I have found throughout building this presentation, can take multiple paths.  Resilience means having the capacity to quickly recover from difficulties.</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[BUILD]</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It stands to reason that “Data Resilience” is recovering data from any difficulty businesses may face when it comes to a data impact or data loss such as a corrupt file, natural disaster or cyber-attack.</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Now much like every conversation in IT, when it comes to infrastructure and technology, you need to apply the “It Depends” rule.  This is especially true when trying to identify “how” resilient to architect the business.  Resilience, in the case of IT, is also about flexibility as well as toughness.  It’s important to keep in mind, that even the most resilient data center may not meet the needs of the business because data is inaccessible and doesn’t foster a competitive business model.  Businesses today need to design for resilience, but also make sure the business can get done what it needs to in the process.</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These conversations often start to circle around budget and the different technology capabilities that can provide the right kind of resilience.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Based on this, let’s review practitioner best practices and technology capabilities that enables businesses to intelligently and thoughtfully understand how they can make the right decision to protect the business for the right cost.</a:t>
            </a:r>
          </a:p>
          <a:p>
            <a:endParaRPr lang="en-US" dirty="0"/>
          </a:p>
        </p:txBody>
      </p:sp>
      <p:sp>
        <p:nvSpPr>
          <p:cNvPr id="4" name="Slide Number Placeholder 3"/>
          <p:cNvSpPr>
            <a:spLocks noGrp="1"/>
          </p:cNvSpPr>
          <p:nvPr>
            <p:ph type="sldNum" sz="quarter" idx="5"/>
          </p:nvPr>
        </p:nvSpPr>
        <p:spPr/>
        <p:txBody>
          <a:bodyPr/>
          <a:lstStyle/>
          <a:p>
            <a:fld id="{46668E5C-BC7E-5749-8741-CD64196FDECE}" type="slidenum">
              <a:rPr lang="en-US" smtClean="0"/>
              <a:t>3</a:t>
            </a:fld>
            <a:endParaRPr lang="en-US"/>
          </a:p>
        </p:txBody>
      </p:sp>
    </p:spTree>
    <p:extLst>
      <p:ext uri="{BB962C8B-B14F-4D97-AF65-F5344CB8AC3E}">
        <p14:creationId xmlns:p14="http://schemas.microsoft.com/office/powerpoint/2010/main" val="12144596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In summary, IBM has a very clear understanding as to what data resilience means and the requirements needed for businesses to have a data resilient environment.</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IBM’s data resilience solutions help to ensure the resilience of data from the moment it is created to keeping it safe and secure and useable throughout its data lifecycle.  It does that while ensuring businesses can:</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Keep costs in check, both capex and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opex</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Ensure the best overall performance of recovery in the event data is compromised and need to be restored</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Can put data in multiple locations, including the cloud, for reuse use cases and safe keeping</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Keep an eye on what is happening within the protected data repositories and be on the lookout for ransomware or malware</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And can enable businesses the ability to reuse data in these protected repositories for multiple business purposes, enabling competitive advantage in ways other vendors can’t.</a:t>
            </a:r>
          </a:p>
          <a:p>
            <a:pPr marL="22860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IBM’s data resilience solutions help to ensure businesses are securely protected and can recover, or are resilient, in the event something should happen to the data within the environment.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6668E5C-BC7E-5749-8741-CD64196FDECE}" type="slidenum">
              <a:rPr lang="en-US" smtClean="0"/>
              <a:t>30</a:t>
            </a:fld>
            <a:endParaRPr lang="en-US"/>
          </a:p>
        </p:txBody>
      </p:sp>
    </p:spTree>
    <p:extLst>
      <p:ext uri="{BB962C8B-B14F-4D97-AF65-F5344CB8AC3E}">
        <p14:creationId xmlns:p14="http://schemas.microsoft.com/office/powerpoint/2010/main" val="38460606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more information regarding data resilience and the solutions available in the Systems portfolio, please see these references and as always you can reach out to the folks listed here for help and more information.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(Please keep in mind that the links on this slide can only be accessed by </a:t>
            </a:r>
            <a:r>
              <a:rPr lang="en-US" sz="1200" kern="1200" dirty="0" err="1">
                <a:solidFill>
                  <a:schemeClr val="tx1"/>
                </a:solidFill>
                <a:effectLst/>
                <a:latin typeface="+mn-lt"/>
                <a:ea typeface="+mn-ea"/>
                <a:cs typeface="+mn-cs"/>
              </a:rPr>
              <a:t>IBMers</a:t>
            </a:r>
            <a:r>
              <a:rPr lang="en-US" sz="1200" kern="1200" dirty="0">
                <a:solidFill>
                  <a:schemeClr val="tx1"/>
                </a:solidFill>
                <a:effectLst/>
                <a:latin typeface="+mn-lt"/>
                <a:ea typeface="+mn-ea"/>
                <a:cs typeface="+mn-cs"/>
              </a:rPr>
              <a:t> and Business Partners) </a:t>
            </a:r>
          </a:p>
          <a:p>
            <a:endParaRPr lang="en-US" dirty="0"/>
          </a:p>
        </p:txBody>
      </p:sp>
      <p:sp>
        <p:nvSpPr>
          <p:cNvPr id="4" name="Slide Number Placeholder 3"/>
          <p:cNvSpPr>
            <a:spLocks noGrp="1"/>
          </p:cNvSpPr>
          <p:nvPr>
            <p:ph type="sldNum" sz="quarter" idx="5"/>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fld id="{6E2E38B8-B0B4-AD41-AC6E-B781F46A9FD3}" type="slidenum">
              <a:rPr kumimoji="0" lang="en-US" sz="600" b="0"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pPr marL="0" marR="0" lvl="0" indent="0" algn="l" defTabSz="685983" rtl="0" eaLnBrk="1" fontAlgn="auto" latinLnBrk="0" hangingPunct="1">
                <a:lnSpc>
                  <a:spcPct val="100000"/>
                </a:lnSpc>
                <a:spcBef>
                  <a:spcPts val="0"/>
                </a:spcBef>
                <a:spcAft>
                  <a:spcPts val="0"/>
                </a:spcAft>
                <a:buClrTx/>
                <a:buSzTx/>
                <a:buFontTx/>
                <a:buNone/>
                <a:tabLst/>
                <a:defRPr/>
              </a:pPr>
              <a:t>31</a:t>
            </a:fld>
            <a:endParaRPr kumimoji="0" lang="en-US" sz="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17875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0088" y="239713"/>
            <a:ext cx="3375025" cy="18986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Data Resilience is on the top of everyone’s mind today and is one of the most critical things for clients to wrap their arms around.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hope this was useful and I’d like to thank you for your time and attention.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Again, any questions, my contact detail are listed here, please do not hesitate to reach out.</a:t>
            </a:r>
          </a:p>
        </p:txBody>
      </p:sp>
      <p:sp>
        <p:nvSpPr>
          <p:cNvPr id="4" name="Slide Number Placeholder 3"/>
          <p:cNvSpPr>
            <a:spLocks noGrp="1"/>
          </p:cNvSpPr>
          <p:nvPr>
            <p:ph type="sldNum" sz="quarter" idx="10"/>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fld id="{20AED143-1506-434C-B47D-CBF33F177BEB}" type="slidenum">
              <a:rPr kumimoji="0" lang="en-US" sz="600" b="0"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pPr marL="0" marR="0" lvl="0" indent="0" algn="l" defTabSz="685983" rtl="0" eaLnBrk="1" fontAlgn="auto" latinLnBrk="0" hangingPunct="1">
                <a:lnSpc>
                  <a:spcPct val="100000"/>
                </a:lnSpc>
                <a:spcBef>
                  <a:spcPts val="0"/>
                </a:spcBef>
                <a:spcAft>
                  <a:spcPts val="0"/>
                </a:spcAft>
                <a:buClrTx/>
                <a:buSzTx/>
                <a:buFontTx/>
                <a:buNone/>
                <a:tabLst/>
                <a:defRPr/>
              </a:pPr>
              <a:t>32</a:t>
            </a:fld>
            <a:endParaRPr kumimoji="0" lang="en-US" sz="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92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Before anyone starts to think that “Data Resilience” is just another term vendors are using steer away from a crowded back space, the reality is, this is a market that is tracked and measured.  This Markets and Markets report on Data Resilience shows that businesses are paying close attention to the resilience of their data.  While it is true, the data resilience market does comprise itself of backup and recovery it also takes into account, archiving, e-discover, disaster recovery, and data reuse.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Data Resilience has been tracked by BFSI (banking, financial, services and insurance) companies for a long time and they understand this space, and hence, tend to have good data resilience practices in place.  </a:t>
            </a:r>
          </a:p>
        </p:txBody>
      </p:sp>
      <p:sp>
        <p:nvSpPr>
          <p:cNvPr id="4" name="Slide Number Placeholder 3"/>
          <p:cNvSpPr>
            <a:spLocks noGrp="1"/>
          </p:cNvSpPr>
          <p:nvPr>
            <p:ph type="sldNum" sz="quarter" idx="5"/>
          </p:nvPr>
        </p:nvSpPr>
        <p:spPr/>
        <p:txBody>
          <a:bodyPr/>
          <a:lstStyle/>
          <a:p>
            <a:fld id="{46668E5C-BC7E-5749-8741-CD64196FDECE}" type="slidenum">
              <a:rPr lang="en-US" smtClean="0"/>
              <a:t>4</a:t>
            </a:fld>
            <a:endParaRPr lang="en-US"/>
          </a:p>
        </p:txBody>
      </p:sp>
    </p:spTree>
    <p:extLst>
      <p:ext uri="{BB962C8B-B14F-4D97-AF65-F5344CB8AC3E}">
        <p14:creationId xmlns:p14="http://schemas.microsoft.com/office/powerpoint/2010/main" val="4182871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Data resilience best practices start at the architecture level.  Here are four simple things to keep in mind when building out a data resilient environment.</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Ensure to classify the data in the environment by data value or relevance</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Think about the first-place data lands in your environment when created or copied from another location.  The assumption is that data is needed and needs to be active, so ensuring that the initial storage where the data lands is resilient is important.</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Next, don’t architect for “backup” but architect for quick recovery.  This may mean that having environments separated out by important applications or grouping specific data sets together and deciding which technology can provide the best RTO and using that technology for these data sets can be the difference between getting your business up and running quickly or not at all.</a:t>
            </a: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Then, no matter what plan is in place – practice, practice, practice that plan to make sure the SLAs of the business can be met.  If they can’t, go back to the beginning and start again until there is confidence that in the event of data loss, the business can get back up and running meeting the SLAs of the business.</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46668E5C-BC7E-5749-8741-CD64196FDECE}" type="slidenum">
              <a:rPr lang="en-US" smtClean="0"/>
              <a:t>5</a:t>
            </a:fld>
            <a:endParaRPr lang="en-US"/>
          </a:p>
        </p:txBody>
      </p:sp>
    </p:spTree>
    <p:extLst>
      <p:ext uri="{BB962C8B-B14F-4D97-AF65-F5344CB8AC3E}">
        <p14:creationId xmlns:p14="http://schemas.microsoft.com/office/powerpoint/2010/main" val="962021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We said on the last slide that classifying data in the environment was a critical step and should be the first step taken to help build out a data resilient environment.</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starts with identifying which data is most critical to the business and which applications create this data.  Then choosing how that data should be first recovered and its RTO, and then how it is protected, how long does it need to be kept and how it should be stored to be safe.</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Once this is done, create a workflow that makes sure that any and all data in the system or new data in the system follows the proper life cycle and meets the businesses SLAs.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Think about utilizing technologies that have the capabilities to move data based on data type and move it to a class of storage based on its data type.  IBM Spectrum Protect has this capability for example.</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Then monitor and maintain this system and as we said, practice and adjust as needed.</a:t>
            </a:r>
          </a:p>
          <a:p>
            <a:endParaRPr lang="en-US" dirty="0"/>
          </a:p>
        </p:txBody>
      </p:sp>
      <p:sp>
        <p:nvSpPr>
          <p:cNvPr id="4" name="Slide Number Placeholder 3"/>
          <p:cNvSpPr>
            <a:spLocks noGrp="1"/>
          </p:cNvSpPr>
          <p:nvPr>
            <p:ph type="sldNum" sz="quarter" idx="5"/>
          </p:nvPr>
        </p:nvSpPr>
        <p:spPr/>
        <p:txBody>
          <a:bodyPr/>
          <a:lstStyle/>
          <a:p>
            <a:fld id="{46668E5C-BC7E-5749-8741-CD64196FDECE}" type="slidenum">
              <a:rPr lang="en-US" smtClean="0"/>
              <a:t>6</a:t>
            </a:fld>
            <a:endParaRPr lang="en-US"/>
          </a:p>
        </p:txBody>
      </p:sp>
    </p:spTree>
    <p:extLst>
      <p:ext uri="{BB962C8B-B14F-4D97-AF65-F5344CB8AC3E}">
        <p14:creationId xmlns:p14="http://schemas.microsoft.com/office/powerpoint/2010/main" val="2242218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IBM delivers four key capabilities of data resilience across block, file, object, tape, software-defined storage, as well as the cloud. These should be key factors practitioners consider when implementing a data resilient infrastructure.</a:t>
            </a: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The first is, </a:t>
            </a:r>
            <a:r>
              <a:rPr lang="en-US" sz="1000" b="1" dirty="0">
                <a:effectLst/>
                <a:latin typeface="Calibri" panose="020F0502020204030204" pitchFamily="34" charset="0"/>
                <a:ea typeface="Calibri" panose="020F0502020204030204" pitchFamily="34" charset="0"/>
                <a:cs typeface="Times New Roman" panose="02020603050405020304" pitchFamily="18" charset="0"/>
              </a:rPr>
              <a:t>Isolation</a:t>
            </a:r>
            <a:r>
              <a:rPr lang="en-US" sz="1000" dirty="0">
                <a:effectLst/>
                <a:latin typeface="Calibri" panose="020F0502020204030204" pitchFamily="34" charset="0"/>
                <a:ea typeface="Calibri" panose="020F0502020204030204" pitchFamily="34" charset="0"/>
                <a:cs typeface="Times New Roman" panose="02020603050405020304" pitchFamily="18" charset="0"/>
              </a:rPr>
              <a:t> which is the degree of separation of a backup or snapshot from the rest of the network. Isolation can be achieved though logical means utilizing capabilities such as IBM’s Safeguarded Copy or IBM Cloud Object Storage (COS). Isolation can also be achieved through a physical air gap with IBM Tape and the Spectrum Protect family.</a:t>
            </a: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Next is </a:t>
            </a:r>
            <a:r>
              <a:rPr lang="en-US" sz="1000" b="1" dirty="0">
                <a:effectLst/>
                <a:latin typeface="Calibri" panose="020F0502020204030204" pitchFamily="34" charset="0"/>
                <a:ea typeface="Calibri" panose="020F0502020204030204" pitchFamily="34" charset="0"/>
                <a:cs typeface="Times New Roman" panose="02020603050405020304" pitchFamily="18" charset="0"/>
              </a:rPr>
              <a:t>Immutability</a:t>
            </a:r>
            <a:r>
              <a:rPr lang="en-US" sz="1000" dirty="0">
                <a:effectLst/>
                <a:latin typeface="Calibri" panose="020F0502020204030204" pitchFamily="34" charset="0"/>
                <a:ea typeface="Calibri" panose="020F0502020204030204" pitchFamily="34" charset="0"/>
                <a:cs typeface="Times New Roman" panose="02020603050405020304" pitchFamily="18" charset="0"/>
              </a:rPr>
              <a:t>, or tamper-proof storage that prevents any attacker, external or internal, from changing or deleting data. IBM offers multiple WORM (Write Once, Read Many) storage solutions such as, again, our DS8000 Safeguarded Copy, WORM Tape, Spectrum Scale Immutable file sets, IBM COS retention vaults, and the Spectrum Protect family for data retention.</a:t>
            </a: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Performance</a:t>
            </a:r>
            <a:r>
              <a:rPr lang="en-US" sz="1000" dirty="0">
                <a:effectLst/>
                <a:latin typeface="Calibri" panose="020F0502020204030204" pitchFamily="34" charset="0"/>
                <a:ea typeface="Calibri" panose="020F0502020204030204" pitchFamily="34" charset="0"/>
                <a:cs typeface="Times New Roman" panose="02020603050405020304" pitchFamily="18" charset="0"/>
              </a:rPr>
              <a:t> is also an important capability of the data resilience framework. How fast can your organization recover from data corruption, data loss, a natural disaster or a cyber-attack? While tape excels at isolation and immutability of your backup data, it can take several hours or even days for recovery. For those companies that need to recover in minutes instead of hours, IBM offers high performing recovery options with solutions in the Spectrum Protect family. </a:t>
            </a:r>
          </a:p>
          <a:p>
            <a:pPr marL="0" marR="0">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Ease of reuse </a:t>
            </a:r>
            <a:r>
              <a:rPr lang="en-US" sz="1000" dirty="0">
                <a:effectLst/>
                <a:latin typeface="Calibri" panose="020F0502020204030204" pitchFamily="34" charset="0"/>
                <a:ea typeface="Calibri" panose="020F0502020204030204" pitchFamily="34" charset="0"/>
                <a:cs typeface="Times New Roman" panose="02020603050405020304" pitchFamily="18" charset="0"/>
              </a:rPr>
              <a:t>or the ease of access to data that lives in the back up is important for testing recovery procedures, validating backups, and restoring data into an isolated environment to find a valid recovery point in the event of a ransomware incident. Spectrum Protect Plus and Spectrum CDM provide instant restore capabilities, into fenced environments, to get your organization back on its feet quickly and securely.  </a:t>
            </a:r>
          </a:p>
          <a:p>
            <a:endParaRPr lang="en-US" dirty="0"/>
          </a:p>
        </p:txBody>
      </p:sp>
      <p:sp>
        <p:nvSpPr>
          <p:cNvPr id="4" name="Slide Number Placeholder 3"/>
          <p:cNvSpPr>
            <a:spLocks noGrp="1"/>
          </p:cNvSpPr>
          <p:nvPr>
            <p:ph type="sldNum" sz="quarter" idx="5"/>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fld id="{6E2E38B8-B0B4-AD41-AC6E-B781F46A9FD3}" type="slidenum">
              <a:rPr kumimoji="0" lang="en-US" sz="600" b="0"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pPr marL="0" marR="0" lvl="0" indent="0" algn="l" defTabSz="685983" rtl="0" eaLnBrk="1" fontAlgn="auto" latinLnBrk="0" hangingPunct="1">
                <a:lnSpc>
                  <a:spcPct val="100000"/>
                </a:lnSpc>
                <a:spcBef>
                  <a:spcPts val="0"/>
                </a:spcBef>
                <a:spcAft>
                  <a:spcPts val="0"/>
                </a:spcAft>
                <a:buClrTx/>
                <a:buSzTx/>
                <a:buFontTx/>
                <a:buNone/>
                <a:tabLst/>
                <a:defRPr/>
              </a:pPr>
              <a:t>7</a:t>
            </a:fld>
            <a:endParaRPr kumimoji="0" lang="en-US" sz="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49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Specific to IBM FlashSystems, we have a number of built-in security features.  Theses start with encryption and Cryptography Erasure.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IBM’s FlashSystems all have </a:t>
            </a:r>
            <a:r>
              <a:rPr lang="en-US" sz="1200" kern="1200" dirty="0" err="1">
                <a:solidFill>
                  <a:schemeClr val="tx1"/>
                </a:solidFill>
                <a:effectLst/>
                <a:latin typeface="+mn-lt"/>
                <a:ea typeface="+mn-ea"/>
                <a:cs typeface="+mn-cs"/>
              </a:rPr>
              <a:t>FlashCore</a:t>
            </a:r>
            <a:r>
              <a:rPr lang="en-US" sz="1200" kern="1200" dirty="0">
                <a:solidFill>
                  <a:schemeClr val="tx1"/>
                </a:solidFill>
                <a:effectLst/>
                <a:latin typeface="+mn-lt"/>
                <a:ea typeface="+mn-ea"/>
                <a:cs typeface="+mn-cs"/>
              </a:rPr>
              <a:t> Modules, which you may hear referred to as FCMs that each have self-encrypting drives or SEDs that have media encryption keys for each drive.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Each drives security encryption is FIPS 140-2 certified.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when it is time to securely erase the drive, the MEK (or the media encryption key) and the wrapped key structure where the MEK is stored, are both overwritten to ensure that the encrypted data on the drive cannot be decrypted providing full protection.</a:t>
            </a:r>
          </a:p>
          <a:p>
            <a:endParaRPr lang="en-US" dirty="0"/>
          </a:p>
        </p:txBody>
      </p:sp>
      <p:sp>
        <p:nvSpPr>
          <p:cNvPr id="4" name="Slide Number Placeholder 3"/>
          <p:cNvSpPr>
            <a:spLocks noGrp="1"/>
          </p:cNvSpPr>
          <p:nvPr>
            <p:ph type="sldNum" sz="quarter" idx="5"/>
          </p:nvPr>
        </p:nvSpPr>
        <p:spPr/>
        <p:txBody>
          <a:bodyPr/>
          <a:lstStyle/>
          <a:p>
            <a:fld id="{46668E5C-BC7E-5749-8741-CD64196FDECE}" type="slidenum">
              <a:rPr lang="en-US" smtClean="0"/>
              <a:t>8</a:t>
            </a:fld>
            <a:endParaRPr lang="en-US"/>
          </a:p>
        </p:txBody>
      </p:sp>
    </p:spTree>
    <p:extLst>
      <p:ext uri="{BB962C8B-B14F-4D97-AF65-F5344CB8AC3E}">
        <p14:creationId xmlns:p14="http://schemas.microsoft.com/office/powerpoint/2010/main" val="2103182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IBM Storage and Data Resilience solutions deliver a comprehensive layered approach to data resilience.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Between encryption with IBM’s </a:t>
            </a:r>
            <a:r>
              <a:rPr lang="en-US" sz="1200" kern="1200" dirty="0" err="1">
                <a:solidFill>
                  <a:schemeClr val="tx1"/>
                </a:solidFill>
                <a:effectLst/>
                <a:latin typeface="+mn-lt"/>
                <a:ea typeface="+mn-ea"/>
                <a:cs typeface="+mn-cs"/>
              </a:rPr>
              <a:t>FlashCore</a:t>
            </a:r>
            <a:r>
              <a:rPr lang="en-US" sz="1200" kern="1200" dirty="0">
                <a:solidFill>
                  <a:schemeClr val="tx1"/>
                </a:solidFill>
                <a:effectLst/>
                <a:latin typeface="+mn-lt"/>
                <a:ea typeface="+mn-ea"/>
                <a:cs typeface="+mn-cs"/>
              </a:rPr>
              <a:t> modules and encryption with data in flight, even to the cloud, data is always protected at rest or in flight.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data needs to be isolated from the network such that it can’t be attacked, taking advantage of an air gap is the best way.  Data stored on tape is really the truest form of air gap and can provide the highest level of security.  However, it can also be the slowest to recover from.  The next form of air gap is immutable storage.  Solutions such as the DS8000 and IBM Cloud Object Storage can store tamper proof copies of the data and can be recovered much faster than tape-based recovery.  Finally, moving data to the cloud and off of the local network can provide you a way to logically air gap your data off your network as well.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next thing to consider is having the ability to recover from snapshots.  While snapshots are not the guaranteed way of ensuring a fully cyber resilient environment, snapshots can provide significant time savings for recovering an environment.  </a:t>
            </a:r>
            <a:r>
              <a:rPr lang="en-US" sz="1200" kern="1200" dirty="0" err="1">
                <a:solidFill>
                  <a:schemeClr val="tx1"/>
                </a:solidFill>
                <a:effectLst/>
                <a:latin typeface="+mn-lt"/>
                <a:ea typeface="+mn-ea"/>
                <a:cs typeface="+mn-cs"/>
              </a:rPr>
              <a:t>Also,if</a:t>
            </a:r>
            <a:r>
              <a:rPr lang="en-US" sz="1200" kern="1200" dirty="0">
                <a:solidFill>
                  <a:schemeClr val="tx1"/>
                </a:solidFill>
                <a:effectLst/>
                <a:latin typeface="+mn-lt"/>
                <a:ea typeface="+mn-ea"/>
                <a:cs typeface="+mn-cs"/>
              </a:rPr>
              <a:t> utilizing a snapshot solution such as Spectrum CDM, that has a catalog of all the snaps taken, CDM can perform a very fast, iterative process for trying to find data quickly to recover from.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finally, having a solution that can help monitor data for possible infected data can provide significant time savings when trying to ensure the environment is free of ransomware.  Solutions such as Spectrum Protect that proactively monitor backup data looking for pattern anomalies such as higher ingest times or changes in deduplication rates can be signs that data is infected.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Data resilience is not about one thing. It’s about making sure the proper solutions and the proper process are in place to help ensure that no matter what happens, the business can be back up and running as quickly as possible.</a:t>
            </a:r>
          </a:p>
        </p:txBody>
      </p:sp>
      <p:sp>
        <p:nvSpPr>
          <p:cNvPr id="4" name="Slide Number Placeholder 3"/>
          <p:cNvSpPr>
            <a:spLocks noGrp="1"/>
          </p:cNvSpPr>
          <p:nvPr>
            <p:ph type="sldNum" sz="quarter" idx="5"/>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fld id="{6E2E38B8-B0B4-AD41-AC6E-B781F46A9FD3}" type="slidenum">
              <a:rPr kumimoji="0" lang="en-US" sz="6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685983" rtl="0" eaLnBrk="1" fontAlgn="auto" latinLnBrk="0" hangingPunct="1">
                <a:lnSpc>
                  <a:spcPct val="100000"/>
                </a:lnSpc>
                <a:spcBef>
                  <a:spcPts val="0"/>
                </a:spcBef>
                <a:spcAft>
                  <a:spcPts val="0"/>
                </a:spcAft>
                <a:buClrTx/>
                <a:buSzTx/>
                <a:buFontTx/>
                <a:buNone/>
                <a:tabLst/>
                <a:defRPr/>
              </a:pPr>
              <a:t>9</a:t>
            </a:fld>
            <a:endParaRPr kumimoji="0" 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96830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418197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p>
            <a:r>
              <a:rPr lang="en-US" dirty="0"/>
              <a:t>Click to edit Master title style</a:t>
            </a:r>
          </a:p>
        </p:txBody>
      </p:sp>
      <p:sp>
        <p:nvSpPr>
          <p:cNvPr id="7" name="Content Placeholder"/>
          <p:cNvSpPr>
            <a:spLocks noGrp="1"/>
          </p:cNvSpPr>
          <p:nvPr>
            <p:ph sz="quarter" idx="13"/>
          </p:nvPr>
        </p:nvSpPr>
        <p:spPr>
          <a:xfrm>
            <a:off x="280416" y="1621536"/>
            <a:ext cx="5522976" cy="4372864"/>
          </a:xfrm>
        </p:spPr>
        <p:txBody>
          <a:bodyPr/>
          <a:lstStyle>
            <a:lvl1pPr>
              <a:defRPr sz="3200"/>
            </a:lvl1pPr>
          </a:lstStyle>
          <a:p>
            <a:pPr lvl="0"/>
            <a:r>
              <a:rPr lang="en-US" dirty="0"/>
              <a:t>Click to edit Master text styles</a:t>
            </a:r>
          </a:p>
        </p:txBody>
      </p:sp>
      <p:sp>
        <p:nvSpPr>
          <p:cNvPr id="6" name="Text Placeholder"/>
          <p:cNvSpPr>
            <a:spLocks noGrp="1"/>
          </p:cNvSpPr>
          <p:nvPr>
            <p:ph type="body" sz="quarter" idx="12"/>
          </p:nvPr>
        </p:nvSpPr>
        <p:spPr>
          <a:xfrm>
            <a:off x="6388608" y="1658112"/>
            <a:ext cx="5498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8505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p>
            <a:r>
              <a:rPr lang="en-US" dirty="0"/>
              <a:t>Click to edit Master title style</a:t>
            </a:r>
          </a:p>
        </p:txBody>
      </p:sp>
      <p:sp>
        <p:nvSpPr>
          <p:cNvPr id="6" name="Text Placeholder 1"/>
          <p:cNvSpPr>
            <a:spLocks noGrp="1"/>
          </p:cNvSpPr>
          <p:nvPr>
            <p:ph type="body" sz="quarter" idx="12"/>
          </p:nvPr>
        </p:nvSpPr>
        <p:spPr>
          <a:xfrm>
            <a:off x="292608" y="1658112"/>
            <a:ext cx="2450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3"/>
          </p:nvPr>
        </p:nvSpPr>
        <p:spPr>
          <a:xfrm>
            <a:off x="3340608" y="1658112"/>
            <a:ext cx="2450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4"/>
          </p:nvPr>
        </p:nvSpPr>
        <p:spPr>
          <a:xfrm>
            <a:off x="6388608" y="1658112"/>
            <a:ext cx="2450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15"/>
          </p:nvPr>
        </p:nvSpPr>
        <p:spPr>
          <a:xfrm>
            <a:off x="9436608" y="1658112"/>
            <a:ext cx="2450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038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p>
            <a:r>
              <a:rPr lang="en-US" dirty="0"/>
              <a:t>Click to edit Master title style</a:t>
            </a:r>
          </a:p>
        </p:txBody>
      </p:sp>
      <p:sp>
        <p:nvSpPr>
          <p:cNvPr id="8" name="Text Placeholder"/>
          <p:cNvSpPr>
            <a:spLocks noGrp="1"/>
          </p:cNvSpPr>
          <p:nvPr>
            <p:ph type="body" sz="quarter" idx="13"/>
          </p:nvPr>
        </p:nvSpPr>
        <p:spPr>
          <a:xfrm>
            <a:off x="292608" y="1658112"/>
            <a:ext cx="5498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p:cNvSpPr>
            <a:spLocks noGrp="1"/>
          </p:cNvSpPr>
          <p:nvPr>
            <p:ph type="pic" sz="quarter" idx="14"/>
          </p:nvPr>
        </p:nvSpPr>
        <p:spPr>
          <a:xfrm>
            <a:off x="6096000" y="0"/>
            <a:ext cx="6096000" cy="6858000"/>
          </a:xfrm>
        </p:spPr>
        <p:txBody>
          <a:bodyPr lIns="91440" tIns="91440" rIns="91440" bIns="91440"/>
          <a:lstStyle/>
          <a:p>
            <a:r>
              <a:rPr lang="en-US" dirty="0"/>
              <a:t>Drag picture to placeholder or click icon to add</a:t>
            </a:r>
          </a:p>
        </p:txBody>
      </p:sp>
    </p:spTree>
    <p:extLst>
      <p:ext uri="{BB962C8B-B14F-4D97-AF65-F5344CB8AC3E}">
        <p14:creationId xmlns:p14="http://schemas.microsoft.com/office/powerpoint/2010/main" val="3386880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two narrow column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5726176"/>
          </a:xfrm>
        </p:spPr>
        <p:txBody>
          <a:bodyPr/>
          <a:lstStyle/>
          <a:p>
            <a:r>
              <a:rPr lang="en-US" dirty="0"/>
              <a:t>Click to edit Master title style</a:t>
            </a:r>
          </a:p>
        </p:txBody>
      </p:sp>
      <p:sp>
        <p:nvSpPr>
          <p:cNvPr id="6" name="Text Placeholder 1"/>
          <p:cNvSpPr>
            <a:spLocks noGrp="1"/>
          </p:cNvSpPr>
          <p:nvPr>
            <p:ph type="body" sz="quarter" idx="12"/>
          </p:nvPr>
        </p:nvSpPr>
        <p:spPr>
          <a:xfrm>
            <a:off x="6388608" y="268224"/>
            <a:ext cx="2450592" cy="5726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3"/>
          </p:nvPr>
        </p:nvSpPr>
        <p:spPr>
          <a:xfrm>
            <a:off x="9436608" y="268224"/>
            <a:ext cx="2450592" cy="5726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2913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split background)">
    <p:spTree>
      <p:nvGrpSpPr>
        <p:cNvPr id="1" name=""/>
        <p:cNvGrpSpPr/>
        <p:nvPr/>
      </p:nvGrpSpPr>
      <p:grpSpPr>
        <a:xfrm>
          <a:off x="0" y="0"/>
          <a:ext cx="0" cy="0"/>
          <a:chOff x="0" y="0"/>
          <a:chExt cx="0" cy="0"/>
        </a:xfrm>
      </p:grpSpPr>
      <p:sp>
        <p:nvSpPr>
          <p:cNvPr id="2" name="Title"/>
          <p:cNvSpPr>
            <a:spLocks noGrp="1"/>
          </p:cNvSpPr>
          <p:nvPr>
            <p:ph type="title"/>
          </p:nvPr>
        </p:nvSpPr>
        <p:spPr>
          <a:xfrm>
            <a:off x="280418" y="268224"/>
            <a:ext cx="5522885" cy="5726176"/>
          </a:xfrm>
        </p:spPr>
        <p:txBody>
          <a:bodyPr/>
          <a:lstStyle/>
          <a:p>
            <a:r>
              <a:rPr lang="en-US" dirty="0"/>
              <a:t>Click to edit Master title style</a:t>
            </a:r>
          </a:p>
        </p:txBody>
      </p:sp>
      <p:sp>
        <p:nvSpPr>
          <p:cNvPr id="7" name="Blue 60 rectangle">
            <a:extLst>
              <a:ext uri="{FF2B5EF4-FFF2-40B4-BE49-F238E27FC236}">
                <a16:creationId xmlns:a16="http://schemas.microsoft.com/office/drawing/2014/main" id="{91D1D188-D7EA-5A44-A392-6E9BFB996DC9}"/>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tx1"/>
          </a:solidFill>
          <a:ln>
            <a:solidFill>
              <a:schemeClr val="tx1"/>
            </a:solidFill>
          </a:ln>
        </p:spPr>
        <p:txBody>
          <a:bodyPr wrap="square" lIns="0" tIns="0" rIns="0" bIns="0" rtlCol="0" anchor="ctr">
            <a:noAutofit/>
          </a:bodyPr>
          <a:lstStyle/>
          <a:p>
            <a:pPr algn="ctr"/>
            <a:endParaRPr lang="en-US" sz="1600" b="0" i="0" dirty="0">
              <a:solidFill>
                <a:srgbClr val="FFFFFF"/>
              </a:solidFill>
              <a:latin typeface="+mn-lt"/>
              <a:cs typeface="Arial"/>
            </a:endParaRPr>
          </a:p>
        </p:txBody>
      </p:sp>
      <p:sp>
        <p:nvSpPr>
          <p:cNvPr id="6" name="Text Placeholder"/>
          <p:cNvSpPr>
            <a:spLocks noGrp="1"/>
          </p:cNvSpPr>
          <p:nvPr>
            <p:ph type="body" sz="quarter" idx="12"/>
          </p:nvPr>
        </p:nvSpPr>
        <p:spPr>
          <a:xfrm>
            <a:off x="6388608" y="268224"/>
            <a:ext cx="5498592" cy="572617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6275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5726176"/>
          </a:xfrm>
        </p:spPr>
        <p:txBody>
          <a:bodyPr/>
          <a:lstStyle/>
          <a:p>
            <a:r>
              <a:rPr lang="en-US" dirty="0"/>
              <a:t>Click to edit Master title style</a:t>
            </a:r>
          </a:p>
        </p:txBody>
      </p:sp>
      <p:sp>
        <p:nvSpPr>
          <p:cNvPr id="7" name="Picture Placeholder"/>
          <p:cNvSpPr>
            <a:spLocks noGrp="1"/>
          </p:cNvSpPr>
          <p:nvPr>
            <p:ph type="pic" sz="quarter" idx="14"/>
          </p:nvPr>
        </p:nvSpPr>
        <p:spPr>
          <a:xfrm>
            <a:off x="6096000" y="0"/>
            <a:ext cx="6096000" cy="6858000"/>
          </a:xfrm>
        </p:spPr>
        <p:txBody>
          <a:bodyPr lIns="91440" tIns="91440" rIns="91440" bIns="91440"/>
          <a:lstStyle/>
          <a:p>
            <a:r>
              <a:rPr lang="en-US" dirty="0"/>
              <a:t>Drag picture to placeholder or click icon to add</a:t>
            </a:r>
          </a:p>
        </p:txBody>
      </p:sp>
    </p:spTree>
    <p:extLst>
      <p:ext uri="{BB962C8B-B14F-4D97-AF65-F5344CB8AC3E}">
        <p14:creationId xmlns:p14="http://schemas.microsoft.com/office/powerpoint/2010/main" val="1374722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half-blank area">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5726176"/>
          </a:xfrm>
        </p:spPr>
        <p:txBody>
          <a:bodyPr/>
          <a:lstStyle/>
          <a:p>
            <a:r>
              <a:rPr lang="en-US" dirty="0"/>
              <a:t>Click to edit Master title style</a:t>
            </a:r>
          </a:p>
        </p:txBody>
      </p:sp>
    </p:spTree>
    <p:extLst>
      <p:ext uri="{BB962C8B-B14F-4D97-AF65-F5344CB8AC3E}">
        <p14:creationId xmlns:p14="http://schemas.microsoft.com/office/powerpoint/2010/main" val="3191895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p>
            <a:r>
              <a:rPr lang="en-US" dirty="0"/>
              <a:t>Click to edit Master title style</a:t>
            </a:r>
          </a:p>
        </p:txBody>
      </p:sp>
    </p:spTree>
    <p:extLst>
      <p:ext uri="{BB962C8B-B14F-4D97-AF65-F5344CB8AC3E}">
        <p14:creationId xmlns:p14="http://schemas.microsoft.com/office/powerpoint/2010/main" val="976903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p>
            <a:r>
              <a:rPr lang="en-US" dirty="0"/>
              <a:t>Click to edit Master title style</a:t>
            </a:r>
          </a:p>
        </p:txBody>
      </p:sp>
      <p:sp>
        <p:nvSpPr>
          <p:cNvPr id="8" name="Text Placeholder"/>
          <p:cNvSpPr>
            <a:spLocks noGrp="1"/>
          </p:cNvSpPr>
          <p:nvPr>
            <p:ph type="body" sz="quarter" idx="13"/>
          </p:nvPr>
        </p:nvSpPr>
        <p:spPr>
          <a:xfrm>
            <a:off x="292608" y="1658112"/>
            <a:ext cx="5498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
          <p:cNvSpPr>
            <a:spLocks noGrp="1"/>
          </p:cNvSpPr>
          <p:nvPr>
            <p:ph sz="quarter" idx="17"/>
          </p:nvPr>
        </p:nvSpPr>
        <p:spPr>
          <a:xfrm>
            <a:off x="6096000" y="0"/>
            <a:ext cx="3048000" cy="3429000"/>
          </a:xfrm>
          <a:solidFill>
            <a:schemeClr val="accent2"/>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0" name="Content Placeholder 2"/>
          <p:cNvSpPr>
            <a:spLocks noGrp="1"/>
          </p:cNvSpPr>
          <p:nvPr>
            <p:ph sz="quarter" idx="18"/>
          </p:nvPr>
        </p:nvSpPr>
        <p:spPr>
          <a:xfrm>
            <a:off x="9144000" y="0"/>
            <a:ext cx="3048000" cy="3429000"/>
          </a:xfrm>
          <a:solidFill>
            <a:srgbClr val="061F80"/>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2" name="Content Placeholder 3"/>
          <p:cNvSpPr>
            <a:spLocks noGrp="1"/>
          </p:cNvSpPr>
          <p:nvPr>
            <p:ph sz="quarter" idx="19"/>
          </p:nvPr>
        </p:nvSpPr>
        <p:spPr>
          <a:xfrm>
            <a:off x="6096000" y="3426885"/>
            <a:ext cx="6096000" cy="3431116"/>
          </a:xfrm>
          <a:solidFill>
            <a:srgbClr val="0530AD"/>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811245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xes (3 med, 2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6096000" cy="3429001"/>
          </a:xfrm>
          <a:solidFill>
            <a:srgbClr val="0530AD"/>
          </a:solidFill>
        </p:spPr>
        <p:txBody>
          <a:bodyPr lIns="210312" tIns="201168" rIns="228600" bIns="228600"/>
          <a:lstStyle>
            <a:lvl1pPr>
              <a:defRPr>
                <a:solidFill>
                  <a:schemeClr val="bg1"/>
                </a:solidFill>
              </a:defRPr>
            </a:lvl1pPr>
          </a:lstStyle>
          <a:p>
            <a:r>
              <a:rPr lang="en-US" dirty="0"/>
              <a:t>Click to edit Master title style</a:t>
            </a:r>
          </a:p>
        </p:txBody>
      </p:sp>
      <p:sp>
        <p:nvSpPr>
          <p:cNvPr id="6" name="Content Placeholder 1"/>
          <p:cNvSpPr>
            <a:spLocks noGrp="1"/>
          </p:cNvSpPr>
          <p:nvPr>
            <p:ph sz="quarter" idx="17"/>
          </p:nvPr>
        </p:nvSpPr>
        <p:spPr>
          <a:xfrm>
            <a:off x="6096000" y="0"/>
            <a:ext cx="3048000" cy="3429000"/>
          </a:xfrm>
          <a:solidFill>
            <a:schemeClr val="accent2"/>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1" name="Content Placeholder 2"/>
          <p:cNvSpPr>
            <a:spLocks noGrp="1"/>
          </p:cNvSpPr>
          <p:nvPr>
            <p:ph sz="quarter" idx="18"/>
          </p:nvPr>
        </p:nvSpPr>
        <p:spPr>
          <a:xfrm>
            <a:off x="9144000" y="0"/>
            <a:ext cx="3048000" cy="3429000"/>
          </a:xfrm>
          <a:solidFill>
            <a:srgbClr val="061F80"/>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7" name="Content Placeholder 3"/>
          <p:cNvSpPr>
            <a:spLocks noGrp="1"/>
          </p:cNvSpPr>
          <p:nvPr>
            <p:ph sz="quarter" idx="20"/>
          </p:nvPr>
        </p:nvSpPr>
        <p:spPr>
          <a:xfrm>
            <a:off x="0" y="3426885"/>
            <a:ext cx="6096000" cy="3431116"/>
          </a:xfrm>
          <a:solidFill>
            <a:schemeClr val="tx1"/>
          </a:solidFill>
        </p:spPr>
        <p:txBody>
          <a:bodyPr lIns="219456" tIns="201168" rIns="228600" bIns="228600"/>
          <a:lstStyle>
            <a:lvl1pPr>
              <a:defRPr>
                <a:solidFill>
                  <a:schemeClr val="bg1"/>
                </a:solidFill>
              </a:defRPr>
            </a:lvl1pPr>
          </a:lstStyle>
          <a:p>
            <a:pPr lvl="0"/>
            <a:r>
              <a:rPr lang="en-US" dirty="0"/>
              <a:t>Click to edit Master text styles</a:t>
            </a:r>
          </a:p>
        </p:txBody>
      </p:sp>
      <p:sp>
        <p:nvSpPr>
          <p:cNvPr id="14" name="Content Placeholder 4"/>
          <p:cNvSpPr>
            <a:spLocks noGrp="1"/>
          </p:cNvSpPr>
          <p:nvPr>
            <p:ph sz="quarter" idx="19"/>
          </p:nvPr>
        </p:nvSpPr>
        <p:spPr>
          <a:xfrm>
            <a:off x="6096000" y="3426885"/>
            <a:ext cx="6096000" cy="3431116"/>
          </a:xfrm>
          <a:solidFill>
            <a:srgbClr val="0530AD"/>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779459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2320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12192000" cy="3425951"/>
          </a:xfrm>
          <a:noFill/>
        </p:spPr>
        <p:txBody>
          <a:bodyPr lIns="182880" tIns="164592" rIns="228600" bIns="228600"/>
          <a:lstStyle>
            <a:lvl1pPr>
              <a:defRPr sz="6400"/>
            </a:lvl1pPr>
          </a:lstStyle>
          <a:p>
            <a:r>
              <a:rPr lang="en-US" dirty="0"/>
              <a:t>Click to edit Master title style</a:t>
            </a:r>
          </a:p>
        </p:txBody>
      </p:sp>
      <p:sp>
        <p:nvSpPr>
          <p:cNvPr id="13" name="Content Placeholder 1"/>
          <p:cNvSpPr>
            <a:spLocks noGrp="1"/>
          </p:cNvSpPr>
          <p:nvPr>
            <p:ph sz="quarter" idx="20"/>
          </p:nvPr>
        </p:nvSpPr>
        <p:spPr>
          <a:xfrm>
            <a:off x="0" y="3426885"/>
            <a:ext cx="3048000" cy="3431116"/>
          </a:xfrm>
          <a:solidFill>
            <a:srgbClr val="061F80"/>
          </a:solidFill>
        </p:spPr>
        <p:txBody>
          <a:bodyPr lIns="219456" tIns="201168" rIns="228600" bIns="228600"/>
          <a:lstStyle>
            <a:lvl1pPr>
              <a:defRPr>
                <a:solidFill>
                  <a:schemeClr val="bg1"/>
                </a:solidFill>
              </a:defRPr>
            </a:lvl1pPr>
          </a:lstStyle>
          <a:p>
            <a:pPr lvl="0"/>
            <a:r>
              <a:rPr lang="en-US"/>
              <a:t>Click to edit Master text styles</a:t>
            </a:r>
          </a:p>
        </p:txBody>
      </p:sp>
      <p:sp>
        <p:nvSpPr>
          <p:cNvPr id="12" name="Content Placeholder 2"/>
          <p:cNvSpPr>
            <a:spLocks noGrp="1"/>
          </p:cNvSpPr>
          <p:nvPr>
            <p:ph sz="quarter" idx="19"/>
          </p:nvPr>
        </p:nvSpPr>
        <p:spPr>
          <a:xfrm>
            <a:off x="3048001" y="3426885"/>
            <a:ext cx="3048000" cy="3431116"/>
          </a:xfrm>
          <a:solidFill>
            <a:srgbClr val="054ADA"/>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9" name="Content Placeholder 3"/>
          <p:cNvSpPr>
            <a:spLocks noGrp="1"/>
          </p:cNvSpPr>
          <p:nvPr>
            <p:ph sz="quarter" idx="17"/>
          </p:nvPr>
        </p:nvSpPr>
        <p:spPr>
          <a:xfrm>
            <a:off x="6096000" y="3426883"/>
            <a:ext cx="3048000" cy="3431117"/>
          </a:xfrm>
          <a:solidFill>
            <a:schemeClr val="accent2"/>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10" name="Content Placeholder 4"/>
          <p:cNvSpPr>
            <a:spLocks noGrp="1"/>
          </p:cNvSpPr>
          <p:nvPr>
            <p:ph sz="quarter" idx="18"/>
          </p:nvPr>
        </p:nvSpPr>
        <p:spPr>
          <a:xfrm>
            <a:off x="9144000" y="3426883"/>
            <a:ext cx="3048000" cy="3431117"/>
          </a:xfrm>
          <a:solidFill>
            <a:srgbClr val="6EA6FF"/>
          </a:solidFill>
          <a:ln>
            <a:noFill/>
          </a:ln>
        </p:spPr>
        <p:txBody>
          <a:bodyPr lIns="219456" tIns="201168" rIns="228600" bIns="228600"/>
          <a:lstStyle>
            <a:lvl1pPr>
              <a:defRPr>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3522703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black box) over image(s)">
    <p:spTree>
      <p:nvGrpSpPr>
        <p:cNvPr id="1" name=""/>
        <p:cNvGrpSpPr/>
        <p:nvPr/>
      </p:nvGrpSpPr>
      <p:grpSpPr>
        <a:xfrm>
          <a:off x="0" y="0"/>
          <a:ext cx="0" cy="0"/>
          <a:chOff x="0" y="0"/>
          <a:chExt cx="0" cy="0"/>
        </a:xfrm>
      </p:grpSpPr>
      <p:sp>
        <p:nvSpPr>
          <p:cNvPr id="2" name="Title"/>
          <p:cNvSpPr>
            <a:spLocks noGrp="1"/>
          </p:cNvSpPr>
          <p:nvPr>
            <p:ph type="title"/>
          </p:nvPr>
        </p:nvSpPr>
        <p:spPr>
          <a:xfrm>
            <a:off x="0" y="0"/>
            <a:ext cx="12192000" cy="1701800"/>
          </a:xfrm>
          <a:solidFill>
            <a:schemeClr val="bg1"/>
          </a:solidFill>
        </p:spPr>
        <p:txBody>
          <a:bodyPr lIns="210312" tIns="201168" rIns="228600" bIns="228600"/>
          <a:lstStyle>
            <a:lvl1pPr>
              <a:defRPr>
                <a:solidFill>
                  <a:schemeClr val="tx1"/>
                </a:solidFill>
              </a:defRPr>
            </a:lvl1pPr>
          </a:lstStyle>
          <a:p>
            <a:r>
              <a:rPr lang="en-US" dirty="0"/>
              <a:t>Click to edit Master title style</a:t>
            </a:r>
          </a:p>
        </p:txBody>
      </p:sp>
      <p:sp>
        <p:nvSpPr>
          <p:cNvPr id="6" name="Picture Placeholder"/>
          <p:cNvSpPr>
            <a:spLocks noGrp="1"/>
          </p:cNvSpPr>
          <p:nvPr>
            <p:ph type="pic" sz="quarter" idx="12"/>
          </p:nvPr>
        </p:nvSpPr>
        <p:spPr>
          <a:xfrm>
            <a:off x="0" y="1701800"/>
            <a:ext cx="12192000" cy="5156200"/>
          </a:xfrm>
        </p:spPr>
        <p:txBody>
          <a:bodyPr lIns="91440" tIns="91440" rIns="91440" bIns="91440"/>
          <a:lstStyle/>
          <a:p>
            <a:r>
              <a:rPr lang="en-US" dirty="0"/>
              <a:t>Drag picture to placeholder or click icon to add</a:t>
            </a:r>
          </a:p>
        </p:txBody>
      </p:sp>
    </p:spTree>
    <p:extLst>
      <p:ext uri="{BB962C8B-B14F-4D97-AF65-F5344CB8AC3E}">
        <p14:creationId xmlns:p14="http://schemas.microsoft.com/office/powerpoint/2010/main" val="4281319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lack box) over image(s)">
    <p:spTree>
      <p:nvGrpSpPr>
        <p:cNvPr id="1" name=""/>
        <p:cNvGrpSpPr/>
        <p:nvPr/>
      </p:nvGrpSpPr>
      <p:grpSpPr>
        <a:xfrm>
          <a:off x="0" y="0"/>
          <a:ext cx="0" cy="0"/>
          <a:chOff x="0" y="0"/>
          <a:chExt cx="0" cy="0"/>
        </a:xfrm>
      </p:grpSpPr>
      <p:sp>
        <p:nvSpPr>
          <p:cNvPr id="9" name="Picture Placeholder"/>
          <p:cNvSpPr>
            <a:spLocks noGrp="1"/>
          </p:cNvSpPr>
          <p:nvPr>
            <p:ph type="pic" sz="quarter" idx="14"/>
          </p:nvPr>
        </p:nvSpPr>
        <p:spPr>
          <a:xfrm>
            <a:off x="0" y="0"/>
            <a:ext cx="12192000" cy="6864096"/>
          </a:xfrm>
        </p:spPr>
        <p:txBody>
          <a:bodyPr lIns="91440" tIns="91440" rIns="91440" bIns="91440"/>
          <a:lstStyle/>
          <a:p>
            <a:r>
              <a:rPr lang="en-US" dirty="0"/>
              <a:t>Drag picture to placeholder or click icon to add</a:t>
            </a:r>
          </a:p>
        </p:txBody>
      </p:sp>
      <p:sp>
        <p:nvSpPr>
          <p:cNvPr id="6" name="Text Placeholder"/>
          <p:cNvSpPr>
            <a:spLocks noGrp="1"/>
          </p:cNvSpPr>
          <p:nvPr>
            <p:ph type="body" sz="quarter" idx="12"/>
          </p:nvPr>
        </p:nvSpPr>
        <p:spPr>
          <a:xfrm>
            <a:off x="-3" y="3429000"/>
            <a:ext cx="3048004" cy="3429000"/>
          </a:xfrm>
          <a:solidFill>
            <a:schemeClr val="bg1"/>
          </a:solidFill>
        </p:spPr>
        <p:txBody>
          <a:bodyPr lIns="219456" tIns="201168" rIns="228600" bIns="228600"/>
          <a:lstStyle>
            <a:lvl1pPr>
              <a:buClr>
                <a:schemeClr val="tx1"/>
              </a:buClr>
              <a:defRPr>
                <a:solidFill>
                  <a:schemeClr val="tx1"/>
                </a:solidFill>
              </a:defRPr>
            </a:lvl1pPr>
            <a:lvl2pPr>
              <a:buClr>
                <a:schemeClr val="tx1"/>
              </a:buClr>
              <a:defRPr sz="1333">
                <a:solidFill>
                  <a:schemeClr val="tx1"/>
                </a:solidFill>
              </a:defRPr>
            </a:lvl2pPr>
            <a:lvl3pPr>
              <a:buClr>
                <a:schemeClr val="tx1"/>
              </a:buClr>
              <a:defRPr sz="1333">
                <a:solidFill>
                  <a:schemeClr val="tx1"/>
                </a:solidFill>
              </a:defRPr>
            </a:lvl3pPr>
            <a:lvl4pPr>
              <a:buClr>
                <a:schemeClr val="tx1"/>
              </a:buClr>
              <a:defRPr sz="1333">
                <a:solidFill>
                  <a:schemeClr val="tx1"/>
                </a:solidFill>
              </a:defRPr>
            </a:lvl4pPr>
            <a:lvl5pPr>
              <a:buClr>
                <a:schemeClr val="tx1"/>
              </a:buClr>
              <a:defRPr sz="1333">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7646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xes (4 tall)">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3048000" cy="6864096"/>
          </a:xfrm>
          <a:solidFill>
            <a:schemeClr val="accent2"/>
          </a:solidFill>
        </p:spPr>
        <p:txBody>
          <a:bodyPr lIns="219456" tIns="201168" rIns="228600" bIns="2286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quarter" idx="13"/>
          </p:nvPr>
        </p:nvSpPr>
        <p:spPr>
          <a:xfrm>
            <a:off x="3048000" y="0"/>
            <a:ext cx="3048000" cy="6864096"/>
          </a:xfrm>
          <a:solidFill>
            <a:srgbClr val="054ADA"/>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p:cNvSpPr>
            <a:spLocks noGrp="1"/>
          </p:cNvSpPr>
          <p:nvPr>
            <p:ph sz="quarter" idx="14"/>
          </p:nvPr>
        </p:nvSpPr>
        <p:spPr>
          <a:xfrm>
            <a:off x="6096000" y="0"/>
            <a:ext cx="3048000" cy="6864096"/>
          </a:xfrm>
          <a:solidFill>
            <a:srgbClr val="0530AD"/>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4"/>
          <p:cNvSpPr>
            <a:spLocks noGrp="1"/>
          </p:cNvSpPr>
          <p:nvPr>
            <p:ph sz="quarter" idx="15"/>
          </p:nvPr>
        </p:nvSpPr>
        <p:spPr>
          <a:xfrm>
            <a:off x="9144000" y="0"/>
            <a:ext cx="3048000" cy="6864096"/>
          </a:xfrm>
          <a:solidFill>
            <a:srgbClr val="061F80"/>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111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text (1/4), content (3/4)">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p>
            <a:r>
              <a:rPr lang="en-US" dirty="0"/>
              <a:t>Click to edit Master title style</a:t>
            </a:r>
          </a:p>
        </p:txBody>
      </p:sp>
      <p:sp>
        <p:nvSpPr>
          <p:cNvPr id="6" name="Text Placeholder"/>
          <p:cNvSpPr>
            <a:spLocks noGrp="1"/>
          </p:cNvSpPr>
          <p:nvPr>
            <p:ph type="body" sz="quarter" idx="12"/>
          </p:nvPr>
        </p:nvSpPr>
        <p:spPr>
          <a:xfrm>
            <a:off x="292608" y="1658112"/>
            <a:ext cx="2450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p:cNvSpPr>
            <a:spLocks noGrp="1"/>
          </p:cNvSpPr>
          <p:nvPr>
            <p:ph sz="quarter" idx="13"/>
          </p:nvPr>
        </p:nvSpPr>
        <p:spPr>
          <a:xfrm>
            <a:off x="3352800" y="1658112"/>
            <a:ext cx="8534400"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9136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p>
            <a:r>
              <a:rPr lang="en-US"/>
              <a:t>Click to edit Master title style</a:t>
            </a:r>
          </a:p>
        </p:txBody>
      </p:sp>
      <p:sp>
        <p:nvSpPr>
          <p:cNvPr id="6" name="Text Placeholder"/>
          <p:cNvSpPr>
            <a:spLocks noGrp="1"/>
          </p:cNvSpPr>
          <p:nvPr>
            <p:ph type="body" sz="quarter" idx="12"/>
          </p:nvPr>
        </p:nvSpPr>
        <p:spPr>
          <a:xfrm>
            <a:off x="292608" y="1658112"/>
            <a:ext cx="2450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26720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p>
            <a:r>
              <a:rPr lang="en-US" dirty="0"/>
              <a:t>Click to edit Master title style</a:t>
            </a:r>
          </a:p>
        </p:txBody>
      </p:sp>
      <p:sp>
        <p:nvSpPr>
          <p:cNvPr id="8" name="Text Placeholder 1"/>
          <p:cNvSpPr>
            <a:spLocks noGrp="1"/>
          </p:cNvSpPr>
          <p:nvPr>
            <p:ph type="body" sz="quarter" idx="13"/>
          </p:nvPr>
        </p:nvSpPr>
        <p:spPr>
          <a:xfrm>
            <a:off x="292608" y="1658112"/>
            <a:ext cx="2450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15"/>
          </p:nvPr>
        </p:nvSpPr>
        <p:spPr>
          <a:xfrm>
            <a:off x="3340608" y="1658112"/>
            <a:ext cx="2450592" cy="4336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p:cNvSpPr>
            <a:spLocks noGrp="1"/>
          </p:cNvSpPr>
          <p:nvPr>
            <p:ph type="pic" sz="quarter" idx="14"/>
          </p:nvPr>
        </p:nvSpPr>
        <p:spPr>
          <a:xfrm>
            <a:off x="6096000" y="0"/>
            <a:ext cx="6096000" cy="6858000"/>
          </a:xfrm>
        </p:spPr>
        <p:txBody>
          <a:bodyPr lIns="91440" tIns="91440" rIns="91440" bIns="91440"/>
          <a:lstStyle/>
          <a:p>
            <a:r>
              <a:rPr lang="en-US" dirty="0"/>
              <a:t>Drag picture to placeholder or click icon to add</a:t>
            </a:r>
          </a:p>
        </p:txBody>
      </p:sp>
    </p:spTree>
    <p:extLst>
      <p:ext uri="{BB962C8B-B14F-4D97-AF65-F5344CB8AC3E}">
        <p14:creationId xmlns:p14="http://schemas.microsoft.com/office/powerpoint/2010/main" val="237254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p>
            <a:r>
              <a:rPr lang="en-US"/>
              <a:t>Click to edit Master title style</a:t>
            </a:r>
          </a:p>
        </p:txBody>
      </p:sp>
      <p:sp>
        <p:nvSpPr>
          <p:cNvPr id="6" name="Text Placeholder 1"/>
          <p:cNvSpPr>
            <a:spLocks noGrp="1"/>
          </p:cNvSpPr>
          <p:nvPr>
            <p:ph type="body" sz="quarter" idx="12"/>
          </p:nvPr>
        </p:nvSpPr>
        <p:spPr>
          <a:xfrm>
            <a:off x="292608" y="1658112"/>
            <a:ext cx="2450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3"/>
          </p:nvPr>
        </p:nvSpPr>
        <p:spPr>
          <a:xfrm>
            <a:off x="3340608" y="1658112"/>
            <a:ext cx="2450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4"/>
          </p:nvPr>
        </p:nvSpPr>
        <p:spPr>
          <a:xfrm>
            <a:off x="6364224" y="1621536"/>
            <a:ext cx="5522976" cy="4372864"/>
          </a:xfrm>
        </p:spPr>
        <p:txBody>
          <a:bodyPr/>
          <a:lstStyle>
            <a:lvl1pPr>
              <a:defRPr sz="3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89852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ext Placeholder"/>
          <p:cNvSpPr>
            <a:spLocks noGrp="1"/>
          </p:cNvSpPr>
          <p:nvPr>
            <p:ph type="body" sz="quarter" idx="12"/>
          </p:nvPr>
        </p:nvSpPr>
        <p:spPr>
          <a:xfrm>
            <a:off x="292608" y="268224"/>
            <a:ext cx="2450592" cy="5726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able Placeholder"/>
          <p:cNvSpPr>
            <a:spLocks noGrp="1"/>
          </p:cNvSpPr>
          <p:nvPr>
            <p:ph type="tbl" sz="quarter" idx="13"/>
          </p:nvPr>
        </p:nvSpPr>
        <p:spPr>
          <a:xfrm>
            <a:off x="3340609" y="268224"/>
            <a:ext cx="8546501" cy="5726176"/>
          </a:xfrm>
        </p:spPr>
        <p:txBody>
          <a:bodyPr lIns="0" tIns="0" rIns="91440" bIns="91440"/>
          <a:lstStyle/>
          <a:p>
            <a:r>
              <a:rPr lang="en-US" dirty="0"/>
              <a:t>Click icon to add table</a:t>
            </a:r>
          </a:p>
        </p:txBody>
      </p:sp>
    </p:spTree>
    <p:extLst>
      <p:ext uri="{BB962C8B-B14F-4D97-AF65-F5344CB8AC3E}">
        <p14:creationId xmlns:p14="http://schemas.microsoft.com/office/powerpoint/2010/main" val="2519524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5469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66800"/>
          </a:xfrm>
        </p:spPr>
        <p:txBody>
          <a:bodyPr/>
          <a:lstStyle/>
          <a:p>
            <a:r>
              <a:rPr lang="en-US" dirty="0"/>
              <a:t>Click to edit Master title style</a:t>
            </a:r>
          </a:p>
        </p:txBody>
      </p:sp>
      <p:sp>
        <p:nvSpPr>
          <p:cNvPr id="8" name="Text Placeholder 1"/>
          <p:cNvSpPr>
            <a:spLocks noGrp="1"/>
          </p:cNvSpPr>
          <p:nvPr>
            <p:ph type="body" sz="quarter" idx="13"/>
          </p:nvPr>
        </p:nvSpPr>
        <p:spPr>
          <a:xfrm>
            <a:off x="292608" y="1658112"/>
            <a:ext cx="5498592" cy="4336288"/>
          </a:xfrm>
        </p:spPr>
        <p:txBody>
          <a:bodyPr/>
          <a:lstStyle>
            <a:lvl1pPr>
              <a:spcBef>
                <a:spcPts val="0"/>
              </a:spcBef>
              <a:defRPr/>
            </a:lvl1pPr>
            <a:lvl2pPr marL="0" indent="0">
              <a:spcBef>
                <a:spcPts val="0"/>
              </a:spcBef>
              <a:buNone/>
              <a:defRPr/>
            </a:lvl2pPr>
            <a:lvl3pPr marL="268813" indent="0">
              <a:buNone/>
              <a:defRPr/>
            </a:lvl3pPr>
            <a:lvl4pPr marL="579960" indent="0">
              <a:buNone/>
              <a:defRPr/>
            </a:lvl4pPr>
            <a:lvl5pPr marL="842423" indent="0">
              <a:buNone/>
              <a:defRPr/>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6" name="Text Placeholder 2"/>
          <p:cNvSpPr>
            <a:spLocks noGrp="1"/>
          </p:cNvSpPr>
          <p:nvPr>
            <p:ph type="body" sz="quarter" idx="12"/>
          </p:nvPr>
        </p:nvSpPr>
        <p:spPr>
          <a:xfrm>
            <a:off x="6388608" y="1658112"/>
            <a:ext cx="5498592" cy="4336288"/>
          </a:xfrm>
        </p:spPr>
        <p:txBody>
          <a:bodyPr/>
          <a:lstStyle>
            <a:lvl1pPr>
              <a:spcBef>
                <a:spcPts val="0"/>
              </a:spcBef>
              <a:defRPr/>
            </a:lvl1pPr>
            <a:lvl2pPr marL="0" indent="0">
              <a:spcBef>
                <a:spcPts val="0"/>
              </a:spcBef>
              <a:buNone/>
              <a:defRPr/>
            </a:lvl2pPr>
            <a:lvl3pPr marL="268813" indent="0">
              <a:buNone/>
              <a:defRPr/>
            </a:lvl3pPr>
            <a:lvl4pPr marL="579960" indent="0">
              <a:buNone/>
              <a:defRPr/>
            </a:lvl4pPr>
            <a:lvl5pPr marL="842423" indent="0">
              <a:buNone/>
              <a:defRPr/>
            </a:lvl5pPr>
          </a:lstStyle>
          <a:p>
            <a:pPr lvl="0"/>
            <a:r>
              <a:rPr lang="en-US" dirty="0"/>
              <a:t>Click to edit Master text styles</a:t>
            </a:r>
          </a:p>
          <a:p>
            <a:pPr lvl="0"/>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3196791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0646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p>
            <a:r>
              <a:rPr lang="en-US" dirty="0"/>
              <a:t>Click to edit Master title style</a:t>
            </a:r>
          </a:p>
        </p:txBody>
      </p:sp>
      <p:sp>
        <p:nvSpPr>
          <p:cNvPr id="8" name="Text Placeholder 1"/>
          <p:cNvSpPr>
            <a:spLocks noGrp="1"/>
          </p:cNvSpPr>
          <p:nvPr>
            <p:ph type="body" sz="quarter" idx="13"/>
          </p:nvPr>
        </p:nvSpPr>
        <p:spPr>
          <a:xfrm>
            <a:off x="292608" y="1682496"/>
            <a:ext cx="5498592" cy="1746504"/>
          </a:xfrm>
        </p:spPr>
        <p:txBody>
          <a:bodyPr/>
          <a:lstStyle>
            <a:lvl1pPr>
              <a:spcBef>
                <a:spcPts val="0"/>
              </a:spcBef>
              <a:defRPr sz="1333"/>
            </a:lvl1pPr>
            <a:lvl2pPr marL="0" indent="0">
              <a:spcBef>
                <a:spcPts val="0"/>
              </a:spcBef>
              <a:buNone/>
              <a:defRPr/>
            </a:lvl2pPr>
            <a:lvl3pPr marL="268813" indent="0">
              <a:buNone/>
              <a:defRPr/>
            </a:lvl3pPr>
            <a:lvl4pPr marL="579960" indent="0">
              <a:buNone/>
              <a:defRPr/>
            </a:lvl4pPr>
            <a:lvl5pPr marL="842423" indent="0">
              <a:buNone/>
              <a:defRPr/>
            </a:lvl5pPr>
          </a:lstStyle>
          <a:p>
            <a:pPr lvl="0"/>
            <a:r>
              <a:rPr lang="en-US" dirty="0"/>
              <a:t>Click to edit Master text styles</a:t>
            </a:r>
          </a:p>
        </p:txBody>
      </p:sp>
      <p:sp>
        <p:nvSpPr>
          <p:cNvPr id="6" name="Text Placeholder 2">
            <a:extLst>
              <a:ext uri="{FF2B5EF4-FFF2-40B4-BE49-F238E27FC236}">
                <a16:creationId xmlns:a16="http://schemas.microsoft.com/office/drawing/2014/main" id="{24F04016-134E-5847-8C7D-495FF4D6E42D}"/>
              </a:ext>
            </a:extLst>
          </p:cNvPr>
          <p:cNvSpPr>
            <a:spLocks noGrp="1"/>
          </p:cNvSpPr>
          <p:nvPr>
            <p:ph type="body" sz="quarter" idx="14"/>
          </p:nvPr>
        </p:nvSpPr>
        <p:spPr>
          <a:xfrm>
            <a:off x="292608" y="4279392"/>
            <a:ext cx="8546592" cy="1743456"/>
          </a:xfrm>
        </p:spPr>
        <p:txBody>
          <a:bodyPr anchor="b"/>
          <a:lstStyle>
            <a:lvl1pPr>
              <a:spcBef>
                <a:spcPts val="400"/>
              </a:spcBef>
              <a:defRPr sz="800"/>
            </a:lvl1pPr>
            <a:lvl2pPr>
              <a:defRPr sz="800"/>
            </a:lvl2pPr>
            <a:lvl3pPr>
              <a:defRPr sz="800"/>
            </a:lvl3pPr>
            <a:lvl4pPr>
              <a:defRPr sz="800"/>
            </a:lvl4pPr>
            <a:lvl5pPr>
              <a:defRPr sz="800"/>
            </a:lvl5pPr>
          </a:lstStyle>
          <a:p>
            <a:pPr lvl="0"/>
            <a:r>
              <a:rPr lang="en-US" dirty="0"/>
              <a:t>Click to edit Master text styles</a:t>
            </a:r>
          </a:p>
        </p:txBody>
      </p:sp>
    </p:spTree>
    <p:extLst>
      <p:ext uri="{BB962C8B-B14F-4D97-AF65-F5344CB8AC3E}">
        <p14:creationId xmlns:p14="http://schemas.microsoft.com/office/powerpoint/2010/main" val="24002553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bm sign-off">
    <p:spTree>
      <p:nvGrpSpPr>
        <p:cNvPr id="1" name=""/>
        <p:cNvGrpSpPr/>
        <p:nvPr/>
      </p:nvGrpSpPr>
      <p:grpSpPr>
        <a:xfrm>
          <a:off x="0" y="0"/>
          <a:ext cx="0" cy="0"/>
          <a:chOff x="0" y="0"/>
          <a:chExt cx="0" cy="0"/>
        </a:xfrm>
      </p:grpSpPr>
      <p:pic>
        <p:nvPicPr>
          <p:cNvPr id="5"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30928" y="3083846"/>
            <a:ext cx="1730144" cy="690309"/>
          </a:xfrm>
          <a:prstGeom prst="rect">
            <a:avLst/>
          </a:prstGeom>
        </p:spPr>
      </p:pic>
    </p:spTree>
    <p:extLst>
      <p:ext uri="{BB962C8B-B14F-4D97-AF65-F5344CB8AC3E}">
        <p14:creationId xmlns:p14="http://schemas.microsoft.com/office/powerpoint/2010/main" val="19768765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2117921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6390486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66800"/>
          </a:xfrm>
        </p:spPr>
        <p:txBody>
          <a:bodyPr/>
          <a:lstStyle/>
          <a:p>
            <a:r>
              <a:rPr lang="en-US"/>
              <a:t>Click to edit Master title style</a:t>
            </a:r>
            <a:endParaRPr lang="en-US" dirty="0"/>
          </a:p>
        </p:txBody>
      </p:sp>
      <p:sp>
        <p:nvSpPr>
          <p:cNvPr id="8" name="Text Placeholder 1"/>
          <p:cNvSpPr>
            <a:spLocks noGrp="1"/>
          </p:cNvSpPr>
          <p:nvPr>
            <p:ph type="body" sz="quarter" idx="13"/>
          </p:nvPr>
        </p:nvSpPr>
        <p:spPr>
          <a:xfrm>
            <a:off x="292608" y="1658112"/>
            <a:ext cx="5498592" cy="4336288"/>
          </a:xfrm>
        </p:spPr>
        <p:txBody>
          <a:bodyPr/>
          <a:lstStyle>
            <a:lvl1pPr>
              <a:spcBef>
                <a:spcPts val="0"/>
              </a:spcBef>
              <a:defRPr/>
            </a:lvl1pPr>
            <a:lvl2pPr marL="0" indent="0">
              <a:spcBef>
                <a:spcPts val="0"/>
              </a:spcBef>
              <a:buNone/>
              <a:defRPr/>
            </a:lvl2pPr>
            <a:lvl3pPr marL="0" indent="0">
              <a:spcBef>
                <a:spcPts val="0"/>
              </a:spcBef>
              <a:buNone/>
              <a:tabLst/>
              <a:defRPr/>
            </a:lvl3pPr>
            <a:lvl4pPr marL="0" indent="0">
              <a:spcBef>
                <a:spcPts val="0"/>
              </a:spcBef>
              <a:buNone/>
              <a:tabLst/>
              <a:defRPr/>
            </a:lvl4pPr>
            <a:lvl5pPr marL="0" indent="0">
              <a:spcBef>
                <a:spcPts val="0"/>
              </a:spcBef>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sz="quarter" idx="12"/>
          </p:nvPr>
        </p:nvSpPr>
        <p:spPr>
          <a:xfrm>
            <a:off x="6388608" y="1658112"/>
            <a:ext cx="5498592" cy="4336288"/>
          </a:xfrm>
        </p:spPr>
        <p:txBody>
          <a:bodyPr/>
          <a:lstStyle>
            <a:lvl1pPr>
              <a:spcBef>
                <a:spcPts val="0"/>
              </a:spcBef>
              <a:defRPr/>
            </a:lvl1pPr>
            <a:lvl2pPr marL="0" indent="0">
              <a:spcBef>
                <a:spcPts val="0"/>
              </a:spcBef>
              <a:buNone/>
              <a:defRPr/>
            </a:lvl2pPr>
            <a:lvl3pPr marL="0" indent="0">
              <a:spcBef>
                <a:spcPts val="0"/>
              </a:spcBef>
              <a:buNone/>
              <a:tabLst/>
              <a:defRPr/>
            </a:lvl3pPr>
            <a:lvl4pPr marL="0" indent="0">
              <a:spcBef>
                <a:spcPts val="0"/>
              </a:spcBef>
              <a:buNone/>
              <a:tabLst/>
              <a:defRPr/>
            </a:lvl4pPr>
            <a:lvl5pPr marL="0" indent="0">
              <a:spcBef>
                <a:spcPts val="0"/>
              </a:spcBef>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721369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act, number">
    <p:spTree>
      <p:nvGrpSpPr>
        <p:cNvPr id="1" name=""/>
        <p:cNvGrpSpPr/>
        <p:nvPr/>
      </p:nvGrpSpPr>
      <p:grpSpPr>
        <a:xfrm>
          <a:off x="0" y="0"/>
          <a:ext cx="0" cy="0"/>
          <a:chOff x="0" y="0"/>
          <a:chExt cx="0" cy="0"/>
        </a:xfrm>
      </p:grpSpPr>
      <p:sp>
        <p:nvSpPr>
          <p:cNvPr id="2" name="Title"/>
          <p:cNvSpPr>
            <a:spLocks noGrp="1"/>
          </p:cNvSpPr>
          <p:nvPr>
            <p:ph type="title"/>
          </p:nvPr>
        </p:nvSpPr>
        <p:spPr>
          <a:xfrm>
            <a:off x="292608" y="292608"/>
            <a:ext cx="5510784" cy="1072896"/>
          </a:xfrm>
        </p:spPr>
        <p:txBody>
          <a:bodyPr/>
          <a:lstStyle>
            <a:lvl1pPr>
              <a:defRPr sz="2133"/>
            </a:lvl1pPr>
          </a:lstStyle>
          <a:p>
            <a:r>
              <a:rPr lang="en-US"/>
              <a:t>Click to edit Master title style</a:t>
            </a:r>
            <a:endParaRPr lang="en-US" dirty="0"/>
          </a:p>
        </p:txBody>
      </p:sp>
      <p:sp>
        <p:nvSpPr>
          <p:cNvPr id="6" name="Text Placeholder"/>
          <p:cNvSpPr>
            <a:spLocks noGrp="1"/>
          </p:cNvSpPr>
          <p:nvPr>
            <p:ph type="body" sz="quarter" idx="12"/>
          </p:nvPr>
        </p:nvSpPr>
        <p:spPr>
          <a:xfrm>
            <a:off x="182880" y="1511808"/>
            <a:ext cx="5608320" cy="4482592"/>
          </a:xfrm>
        </p:spPr>
        <p:txBody>
          <a:bodyPr/>
          <a:lstStyle>
            <a:lvl1pPr>
              <a:lnSpc>
                <a:spcPct val="90000"/>
              </a:lnSpc>
              <a:defRPr sz="12800" b="1"/>
            </a:lvl1pPr>
          </a:lstStyle>
          <a:p>
            <a:pPr lvl="0"/>
            <a:r>
              <a:rPr lang="en-US"/>
              <a:t>Click to edit Master text styles</a:t>
            </a:r>
          </a:p>
        </p:txBody>
      </p:sp>
    </p:spTree>
    <p:extLst>
      <p:ext uri="{BB962C8B-B14F-4D97-AF65-F5344CB8AC3E}">
        <p14:creationId xmlns:p14="http://schemas.microsoft.com/office/powerpoint/2010/main" val="201050509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2" name="Title"/>
          <p:cNvSpPr>
            <a:spLocks noGrp="1"/>
          </p:cNvSpPr>
          <p:nvPr>
            <p:ph type="title"/>
          </p:nvPr>
        </p:nvSpPr>
        <p:spPr>
          <a:xfrm>
            <a:off x="292608" y="292608"/>
            <a:ext cx="5510784" cy="1072896"/>
          </a:xfrm>
        </p:spPr>
        <p:txBody>
          <a:bodyPr/>
          <a:lstStyle>
            <a:lvl1pPr>
              <a:defRPr sz="2133"/>
            </a:lvl1pPr>
          </a:lstStyle>
          <a:p>
            <a:r>
              <a:rPr lang="en-US"/>
              <a:t>Click to edit Master title style</a:t>
            </a:r>
            <a:endParaRPr lang="en-US" dirty="0"/>
          </a:p>
        </p:txBody>
      </p:sp>
      <p:sp>
        <p:nvSpPr>
          <p:cNvPr id="6" name="Text Placeholder"/>
          <p:cNvSpPr>
            <a:spLocks noGrp="1"/>
          </p:cNvSpPr>
          <p:nvPr>
            <p:ph type="body" sz="quarter" idx="12"/>
          </p:nvPr>
        </p:nvSpPr>
        <p:spPr>
          <a:xfrm>
            <a:off x="182880" y="1511808"/>
            <a:ext cx="5608320" cy="4482592"/>
          </a:xfrm>
        </p:spPr>
        <p:txBody>
          <a:bodyPr/>
          <a:lstStyle>
            <a:lvl1pPr>
              <a:lnSpc>
                <a:spcPct val="90000"/>
              </a:lnSpc>
              <a:defRPr sz="12800" b="1"/>
            </a:lvl1pPr>
          </a:lstStyle>
          <a:p>
            <a:pPr lvl="0"/>
            <a:r>
              <a:rPr lang="en-US"/>
              <a:t>Click to edit Master text styles</a:t>
            </a:r>
          </a:p>
        </p:txBody>
      </p:sp>
      <p:sp>
        <p:nvSpPr>
          <p:cNvPr id="7" name="Picture Placeholder">
            <a:extLst>
              <a:ext uri="{C183D7F6-B498-43B3-948B-1728B52AA6E4}">
                <adec:decorative xmlns:adec="http://schemas.microsoft.com/office/drawing/2017/decorative" val="1"/>
              </a:ext>
            </a:extLst>
          </p:cNvPr>
          <p:cNvSpPr>
            <a:spLocks noGrp="1"/>
          </p:cNvSpPr>
          <p:nvPr>
            <p:ph type="pic" sz="quarter" idx="13"/>
          </p:nvPr>
        </p:nvSpPr>
        <p:spPr>
          <a:xfrm>
            <a:off x="6096000" y="0"/>
            <a:ext cx="6096000" cy="6858000"/>
          </a:xfrm>
        </p:spPr>
        <p:txBody>
          <a:bodyPr lIns="91440" tIns="91440" rIns="91440" bIns="91440"/>
          <a:lstStyle>
            <a:lvl1pPr>
              <a:defRPr baseline="0"/>
            </a:lvl1pPr>
          </a:lstStyle>
          <a:p>
            <a:r>
              <a:rPr lang="en-US"/>
              <a:t>Click icon to add picture</a:t>
            </a:r>
            <a:endParaRPr lang="en-US" dirty="0"/>
          </a:p>
        </p:txBody>
      </p:sp>
    </p:spTree>
    <p:extLst>
      <p:ext uri="{BB962C8B-B14F-4D97-AF65-F5344CB8AC3E}">
        <p14:creationId xmlns:p14="http://schemas.microsoft.com/office/powerpoint/2010/main" val="220919695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p:cNvSpPr>
            <a:spLocks noGrp="1"/>
          </p:cNvSpPr>
          <p:nvPr>
            <p:ph type="title"/>
          </p:nvPr>
        </p:nvSpPr>
        <p:spPr>
          <a:xfrm>
            <a:off x="182882" y="121920"/>
            <a:ext cx="11704229" cy="5872480"/>
          </a:xfrm>
        </p:spPr>
        <p:txBody>
          <a:bodyPr/>
          <a:lstStyle>
            <a:lvl1pPr>
              <a:defRPr sz="12800" b="1"/>
            </a:lvl1pPr>
          </a:lstStyle>
          <a:p>
            <a:r>
              <a:rPr lang="en-US"/>
              <a:t>Click to edit Master title style</a:t>
            </a:r>
            <a:endParaRPr lang="en-US" dirty="0"/>
          </a:p>
        </p:txBody>
      </p:sp>
    </p:spTree>
    <p:extLst>
      <p:ext uri="{BB962C8B-B14F-4D97-AF65-F5344CB8AC3E}">
        <p14:creationId xmlns:p14="http://schemas.microsoft.com/office/powerpoint/2010/main" val="312198256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p:cNvSpPr>
            <a:spLocks noGrp="1"/>
          </p:cNvSpPr>
          <p:nvPr>
            <p:ph type="title"/>
          </p:nvPr>
        </p:nvSpPr>
        <p:spPr>
          <a:xfrm>
            <a:off x="280418" y="268224"/>
            <a:ext cx="7416713" cy="5726176"/>
          </a:xfrm>
        </p:spPr>
        <p:txBody>
          <a:bodyPr/>
          <a:lstStyle/>
          <a:p>
            <a:r>
              <a:rPr lang="en-US"/>
              <a:t>Click to edit Master title style</a:t>
            </a:r>
            <a:endParaRPr lang="en-US" dirty="0"/>
          </a:p>
        </p:txBody>
      </p:sp>
    </p:spTree>
    <p:extLst>
      <p:ext uri="{BB962C8B-B14F-4D97-AF65-F5344CB8AC3E}">
        <p14:creationId xmlns:p14="http://schemas.microsoft.com/office/powerpoint/2010/main" val="64446853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act, number">
    <p:spTree>
      <p:nvGrpSpPr>
        <p:cNvPr id="1" name=""/>
        <p:cNvGrpSpPr/>
        <p:nvPr/>
      </p:nvGrpSpPr>
      <p:grpSpPr>
        <a:xfrm>
          <a:off x="0" y="0"/>
          <a:ext cx="0" cy="0"/>
          <a:chOff x="0" y="0"/>
          <a:chExt cx="0" cy="0"/>
        </a:xfrm>
      </p:grpSpPr>
      <p:sp>
        <p:nvSpPr>
          <p:cNvPr id="2" name="Title"/>
          <p:cNvSpPr>
            <a:spLocks noGrp="1"/>
          </p:cNvSpPr>
          <p:nvPr>
            <p:ph type="title"/>
          </p:nvPr>
        </p:nvSpPr>
        <p:spPr>
          <a:xfrm>
            <a:off x="292608" y="292608"/>
            <a:ext cx="5510784" cy="1072896"/>
          </a:xfrm>
        </p:spPr>
        <p:txBody>
          <a:bodyPr/>
          <a:lstStyle>
            <a:lvl1pPr>
              <a:defRPr sz="2133"/>
            </a:lvl1pPr>
          </a:lstStyle>
          <a:p>
            <a:r>
              <a:rPr lang="en-US" dirty="0"/>
              <a:t>Click to edit Master title style</a:t>
            </a:r>
          </a:p>
        </p:txBody>
      </p:sp>
      <p:sp>
        <p:nvSpPr>
          <p:cNvPr id="6" name="Text Placeholder"/>
          <p:cNvSpPr>
            <a:spLocks noGrp="1"/>
          </p:cNvSpPr>
          <p:nvPr>
            <p:ph type="body" sz="quarter" idx="12"/>
          </p:nvPr>
        </p:nvSpPr>
        <p:spPr>
          <a:xfrm>
            <a:off x="182880" y="1511808"/>
            <a:ext cx="5608320" cy="4482592"/>
          </a:xfrm>
        </p:spPr>
        <p:txBody>
          <a:bodyPr/>
          <a:lstStyle>
            <a:lvl1pPr>
              <a:lnSpc>
                <a:spcPct val="90000"/>
              </a:lnSpc>
              <a:defRPr sz="12800" b="1"/>
            </a:lvl1pPr>
          </a:lstStyle>
          <a:p>
            <a:pPr lvl="0"/>
            <a:r>
              <a:rPr lang="en-US" dirty="0"/>
              <a:t>Click to edit Master text styles</a:t>
            </a:r>
          </a:p>
        </p:txBody>
      </p:sp>
    </p:spTree>
    <p:extLst>
      <p:ext uri="{BB962C8B-B14F-4D97-AF65-F5344CB8AC3E}">
        <p14:creationId xmlns:p14="http://schemas.microsoft.com/office/powerpoint/2010/main" val="22108275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5726176"/>
          </a:xfrm>
        </p:spPr>
        <p:txBody>
          <a:bodyPr/>
          <a:lstStyle/>
          <a:p>
            <a:r>
              <a:rPr lang="en-US"/>
              <a:t>Click to edit Master title style</a:t>
            </a:r>
            <a:endParaRPr lang="en-US" dirty="0"/>
          </a:p>
        </p:txBody>
      </p:sp>
      <p:sp>
        <p:nvSpPr>
          <p:cNvPr id="6" name="Text Placeholder"/>
          <p:cNvSpPr>
            <a:spLocks noGrp="1"/>
          </p:cNvSpPr>
          <p:nvPr>
            <p:ph type="body" sz="quarter" idx="12"/>
          </p:nvPr>
        </p:nvSpPr>
        <p:spPr>
          <a:xfrm>
            <a:off x="6388608" y="268224"/>
            <a:ext cx="5498592" cy="5726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351046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text (two column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p>
            <a:r>
              <a:rPr lang="en-US"/>
              <a:t>Click to edit Master title style</a:t>
            </a:r>
            <a:endParaRPr lang="en-US" dirty="0"/>
          </a:p>
        </p:txBody>
      </p:sp>
      <p:sp>
        <p:nvSpPr>
          <p:cNvPr id="8" name="Text Placeholder"/>
          <p:cNvSpPr>
            <a:spLocks noGrp="1"/>
          </p:cNvSpPr>
          <p:nvPr>
            <p:ph type="body" sz="quarter" idx="13"/>
          </p:nvPr>
        </p:nvSpPr>
        <p:spPr>
          <a:xfrm>
            <a:off x="292608" y="1658112"/>
            <a:ext cx="5498592" cy="4336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p:cNvSpPr>
            <a:spLocks noGrp="1"/>
          </p:cNvSpPr>
          <p:nvPr>
            <p:ph type="body" sz="quarter" idx="12"/>
          </p:nvPr>
        </p:nvSpPr>
        <p:spPr>
          <a:xfrm>
            <a:off x="6388610" y="1658112"/>
            <a:ext cx="5498501" cy="4336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531110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p>
            <a:r>
              <a:rPr lang="en-US"/>
              <a:t>Click to edit Master title style</a:t>
            </a:r>
            <a:endParaRPr lang="en-US" dirty="0"/>
          </a:p>
        </p:txBody>
      </p:sp>
      <p:sp>
        <p:nvSpPr>
          <p:cNvPr id="7" name="Content Placeholder"/>
          <p:cNvSpPr>
            <a:spLocks noGrp="1"/>
          </p:cNvSpPr>
          <p:nvPr>
            <p:ph sz="quarter" idx="13"/>
          </p:nvPr>
        </p:nvSpPr>
        <p:spPr>
          <a:xfrm>
            <a:off x="280416" y="1621536"/>
            <a:ext cx="5522976" cy="4372864"/>
          </a:xfrm>
        </p:spPr>
        <p:txBody>
          <a:bodyPr/>
          <a:lstStyle>
            <a:lvl1pPr>
              <a:defRPr sz="3200"/>
            </a:lvl1pPr>
          </a:lstStyle>
          <a:p>
            <a:pPr lvl="0"/>
            <a:r>
              <a:rPr lang="en-US"/>
              <a:t>Click to edit Master text styles</a:t>
            </a:r>
          </a:p>
        </p:txBody>
      </p:sp>
      <p:sp>
        <p:nvSpPr>
          <p:cNvPr id="6" name="Text Placeholder"/>
          <p:cNvSpPr>
            <a:spLocks noGrp="1"/>
          </p:cNvSpPr>
          <p:nvPr>
            <p:ph type="body" sz="quarter" idx="12"/>
          </p:nvPr>
        </p:nvSpPr>
        <p:spPr>
          <a:xfrm>
            <a:off x="6388608" y="1658112"/>
            <a:ext cx="5498592" cy="4336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750433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p>
            <a:r>
              <a:rPr lang="en-US"/>
              <a:t>Click to edit Master title style</a:t>
            </a:r>
            <a:endParaRPr lang="en-US" dirty="0"/>
          </a:p>
        </p:txBody>
      </p:sp>
      <p:sp>
        <p:nvSpPr>
          <p:cNvPr id="6" name="Text Placeholder 1"/>
          <p:cNvSpPr>
            <a:spLocks noGrp="1"/>
          </p:cNvSpPr>
          <p:nvPr>
            <p:ph type="body" sz="quarter" idx="12"/>
          </p:nvPr>
        </p:nvSpPr>
        <p:spPr>
          <a:xfrm>
            <a:off x="292608" y="1658112"/>
            <a:ext cx="2450592" cy="4336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3"/>
          </p:nvPr>
        </p:nvSpPr>
        <p:spPr>
          <a:xfrm>
            <a:off x="3340608" y="1658112"/>
            <a:ext cx="2450592" cy="4336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14"/>
          </p:nvPr>
        </p:nvSpPr>
        <p:spPr>
          <a:xfrm>
            <a:off x="6388608" y="1658112"/>
            <a:ext cx="2450592" cy="4336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p:cNvSpPr>
            <a:spLocks noGrp="1"/>
          </p:cNvSpPr>
          <p:nvPr>
            <p:ph type="body" sz="quarter" idx="15"/>
          </p:nvPr>
        </p:nvSpPr>
        <p:spPr>
          <a:xfrm>
            <a:off x="9436608" y="1658112"/>
            <a:ext cx="2450592" cy="4336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751987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p>
            <a:r>
              <a:rPr lang="en-US"/>
              <a:t>Click to edit Master title style</a:t>
            </a:r>
            <a:endParaRPr lang="en-US" dirty="0"/>
          </a:p>
        </p:txBody>
      </p:sp>
      <p:sp>
        <p:nvSpPr>
          <p:cNvPr id="8" name="Text Placeholder"/>
          <p:cNvSpPr>
            <a:spLocks noGrp="1"/>
          </p:cNvSpPr>
          <p:nvPr>
            <p:ph type="body" sz="quarter" idx="13"/>
          </p:nvPr>
        </p:nvSpPr>
        <p:spPr>
          <a:xfrm>
            <a:off x="292608" y="1658112"/>
            <a:ext cx="5498592" cy="4336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p:cNvSpPr>
            <a:spLocks noGrp="1"/>
          </p:cNvSpPr>
          <p:nvPr>
            <p:ph type="pic" sz="quarter" idx="14"/>
          </p:nvPr>
        </p:nvSpPr>
        <p:spPr>
          <a:xfrm>
            <a:off x="6096000" y="0"/>
            <a:ext cx="6096000" cy="6858000"/>
          </a:xfrm>
        </p:spPr>
        <p:txBody>
          <a:bodyPr lIns="91440" tIns="91440" rIns="91440" bIns="91440"/>
          <a:lstStyle/>
          <a:p>
            <a:r>
              <a:rPr lang="en-US"/>
              <a:t>Click icon to add picture</a:t>
            </a:r>
            <a:endParaRPr lang="en-US" dirty="0"/>
          </a:p>
        </p:txBody>
      </p:sp>
    </p:spTree>
    <p:extLst>
      <p:ext uri="{BB962C8B-B14F-4D97-AF65-F5344CB8AC3E}">
        <p14:creationId xmlns:p14="http://schemas.microsoft.com/office/powerpoint/2010/main" val="302882973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text (two narrow column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5726176"/>
          </a:xfrm>
        </p:spPr>
        <p:txBody>
          <a:bodyPr/>
          <a:lstStyle/>
          <a:p>
            <a:r>
              <a:rPr lang="en-US"/>
              <a:t>Click to edit Master title style</a:t>
            </a:r>
            <a:endParaRPr lang="en-US" dirty="0"/>
          </a:p>
        </p:txBody>
      </p:sp>
      <p:sp>
        <p:nvSpPr>
          <p:cNvPr id="6" name="Text Placeholder 1"/>
          <p:cNvSpPr>
            <a:spLocks noGrp="1"/>
          </p:cNvSpPr>
          <p:nvPr>
            <p:ph type="body" sz="quarter" idx="12"/>
          </p:nvPr>
        </p:nvSpPr>
        <p:spPr>
          <a:xfrm>
            <a:off x="6388608" y="268224"/>
            <a:ext cx="2450592" cy="5726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sz="quarter" idx="13"/>
          </p:nvPr>
        </p:nvSpPr>
        <p:spPr>
          <a:xfrm>
            <a:off x="9436608" y="268224"/>
            <a:ext cx="2450592" cy="5726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443079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text (split background)">
    <p:spTree>
      <p:nvGrpSpPr>
        <p:cNvPr id="1" name=""/>
        <p:cNvGrpSpPr/>
        <p:nvPr/>
      </p:nvGrpSpPr>
      <p:grpSpPr>
        <a:xfrm>
          <a:off x="0" y="0"/>
          <a:ext cx="0" cy="0"/>
          <a:chOff x="0" y="0"/>
          <a:chExt cx="0" cy="0"/>
        </a:xfrm>
      </p:grpSpPr>
      <p:sp>
        <p:nvSpPr>
          <p:cNvPr id="2" name="Title"/>
          <p:cNvSpPr>
            <a:spLocks noGrp="1"/>
          </p:cNvSpPr>
          <p:nvPr>
            <p:ph type="title"/>
          </p:nvPr>
        </p:nvSpPr>
        <p:spPr>
          <a:xfrm>
            <a:off x="280418" y="268224"/>
            <a:ext cx="5522885" cy="5726176"/>
          </a:xfrm>
        </p:spPr>
        <p:txBody>
          <a:bodyPr/>
          <a:lstStyle/>
          <a:p>
            <a:r>
              <a:rPr lang="en-US"/>
              <a:t>Click to edit Master title style</a:t>
            </a:r>
            <a:endParaRPr lang="en-US" dirty="0"/>
          </a:p>
        </p:txBody>
      </p:sp>
      <p:sp>
        <p:nvSpPr>
          <p:cNvPr id="7" name="Cool gray 10 rectangle">
            <a:extLst>
              <a:ext uri="{FF2B5EF4-FFF2-40B4-BE49-F238E27FC236}">
                <a16:creationId xmlns:a16="http://schemas.microsoft.com/office/drawing/2014/main" id="{838ABCAC-D266-7244-9068-DAD3FE4E7CA7}"/>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rgbClr val="F3F3F3"/>
          </a:solidFill>
        </p:spPr>
        <p:txBody>
          <a:bodyPr wrap="square" lIns="0" tIns="0" rIns="0" bIns="0" rtlCol="0" anchor="ctr">
            <a:noAutofit/>
          </a:bodyPr>
          <a:lstStyle/>
          <a:p>
            <a:pPr algn="ctr"/>
            <a:endParaRPr lang="en-US" sz="1600" b="0" i="0" dirty="0">
              <a:solidFill>
                <a:srgbClr val="FFFFFF"/>
              </a:solidFill>
              <a:latin typeface="+mn-lt"/>
              <a:cs typeface="Arial"/>
            </a:endParaRPr>
          </a:p>
        </p:txBody>
      </p:sp>
      <p:sp>
        <p:nvSpPr>
          <p:cNvPr id="6" name="Text Placeholder"/>
          <p:cNvSpPr>
            <a:spLocks noGrp="1"/>
          </p:cNvSpPr>
          <p:nvPr>
            <p:ph type="body" sz="quarter" idx="12"/>
          </p:nvPr>
        </p:nvSpPr>
        <p:spPr>
          <a:xfrm>
            <a:off x="6388608" y="268224"/>
            <a:ext cx="5498592" cy="5726176"/>
          </a:xfrm>
        </p:spPr>
        <p:txBody>
          <a:bodyPr/>
          <a:lstStyle>
            <a:lvl1pP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609005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5726176"/>
          </a:xfrm>
        </p:spPr>
        <p:txBody>
          <a:bodyPr/>
          <a:lstStyle/>
          <a:p>
            <a:r>
              <a:rPr lang="en-US"/>
              <a:t>Click to edit Master title style</a:t>
            </a:r>
            <a:endParaRPr lang="en-US" dirty="0"/>
          </a:p>
        </p:txBody>
      </p:sp>
      <p:sp>
        <p:nvSpPr>
          <p:cNvPr id="7" name="Picture Placeholder"/>
          <p:cNvSpPr>
            <a:spLocks noGrp="1"/>
          </p:cNvSpPr>
          <p:nvPr>
            <p:ph type="pic" sz="quarter" idx="14"/>
          </p:nvPr>
        </p:nvSpPr>
        <p:spPr>
          <a:xfrm>
            <a:off x="6096000" y="0"/>
            <a:ext cx="6096000" cy="6858000"/>
          </a:xfrm>
        </p:spPr>
        <p:txBody>
          <a:bodyPr lIns="91440" tIns="91440" rIns="91440" bIns="91440"/>
          <a:lstStyle/>
          <a:p>
            <a:r>
              <a:rPr lang="en-US"/>
              <a:t>Click icon to add picture</a:t>
            </a:r>
            <a:endParaRPr lang="en-US" dirty="0"/>
          </a:p>
        </p:txBody>
      </p:sp>
    </p:spTree>
    <p:extLst>
      <p:ext uri="{BB962C8B-B14F-4D97-AF65-F5344CB8AC3E}">
        <p14:creationId xmlns:p14="http://schemas.microsoft.com/office/powerpoint/2010/main" val="250655912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half-blank area">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5726176"/>
          </a:xfrm>
        </p:spPr>
        <p:txBody>
          <a:bodyPr/>
          <a:lstStyle/>
          <a:p>
            <a:r>
              <a:rPr lang="en-US"/>
              <a:t>Click to edit Master title style</a:t>
            </a:r>
            <a:endParaRPr lang="en-US" dirty="0"/>
          </a:p>
        </p:txBody>
      </p:sp>
    </p:spTree>
    <p:extLst>
      <p:ext uri="{BB962C8B-B14F-4D97-AF65-F5344CB8AC3E}">
        <p14:creationId xmlns:p14="http://schemas.microsoft.com/office/powerpoint/2010/main" val="177231190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p>
            <a:r>
              <a:rPr lang="en-US"/>
              <a:t>Click to edit Master title style</a:t>
            </a:r>
            <a:endParaRPr lang="en-US" dirty="0"/>
          </a:p>
        </p:txBody>
      </p:sp>
    </p:spTree>
    <p:extLst>
      <p:ext uri="{BB962C8B-B14F-4D97-AF65-F5344CB8AC3E}">
        <p14:creationId xmlns:p14="http://schemas.microsoft.com/office/powerpoint/2010/main" val="392158312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2" name="Title"/>
          <p:cNvSpPr>
            <a:spLocks noGrp="1"/>
          </p:cNvSpPr>
          <p:nvPr>
            <p:ph type="title"/>
          </p:nvPr>
        </p:nvSpPr>
        <p:spPr>
          <a:xfrm>
            <a:off x="292608" y="292608"/>
            <a:ext cx="5510784" cy="1072896"/>
          </a:xfrm>
        </p:spPr>
        <p:txBody>
          <a:bodyPr/>
          <a:lstStyle>
            <a:lvl1pPr>
              <a:defRPr sz="2133"/>
            </a:lvl1pPr>
          </a:lstStyle>
          <a:p>
            <a:r>
              <a:rPr lang="en-US" dirty="0"/>
              <a:t>Click to edit Master title style</a:t>
            </a:r>
          </a:p>
        </p:txBody>
      </p:sp>
      <p:sp>
        <p:nvSpPr>
          <p:cNvPr id="6" name="Text Placeholder"/>
          <p:cNvSpPr>
            <a:spLocks noGrp="1"/>
          </p:cNvSpPr>
          <p:nvPr>
            <p:ph type="body" sz="quarter" idx="12"/>
          </p:nvPr>
        </p:nvSpPr>
        <p:spPr>
          <a:xfrm>
            <a:off x="182880" y="1511808"/>
            <a:ext cx="5608320" cy="4482592"/>
          </a:xfrm>
        </p:spPr>
        <p:txBody>
          <a:bodyPr/>
          <a:lstStyle>
            <a:lvl1pPr>
              <a:lnSpc>
                <a:spcPct val="90000"/>
              </a:lnSpc>
              <a:defRPr sz="12800" b="1"/>
            </a:lvl1pPr>
          </a:lstStyle>
          <a:p>
            <a:pPr lvl="0"/>
            <a:r>
              <a:rPr lang="en-US" dirty="0"/>
              <a:t>Click to edit Master text styles</a:t>
            </a:r>
          </a:p>
        </p:txBody>
      </p:sp>
      <p:sp>
        <p:nvSpPr>
          <p:cNvPr id="7" name="Picture Placeholder"/>
          <p:cNvSpPr>
            <a:spLocks noGrp="1"/>
          </p:cNvSpPr>
          <p:nvPr>
            <p:ph type="pic" sz="quarter" idx="13"/>
          </p:nvPr>
        </p:nvSpPr>
        <p:spPr>
          <a:xfrm>
            <a:off x="6096000" y="0"/>
            <a:ext cx="6096000" cy="6858000"/>
          </a:xfrm>
        </p:spPr>
        <p:txBody>
          <a:bodyPr lIns="91440" tIns="91440" rIns="91440" bIns="91440"/>
          <a:lstStyle>
            <a:lvl1pPr>
              <a:defRPr baseline="0"/>
            </a:lvl1pPr>
          </a:lstStyle>
          <a:p>
            <a:r>
              <a:rPr lang="en-US" dirty="0"/>
              <a:t>Drag picture to placeholder or click icon to add</a:t>
            </a:r>
          </a:p>
        </p:txBody>
      </p:sp>
    </p:spTree>
    <p:extLst>
      <p:ext uri="{BB962C8B-B14F-4D97-AF65-F5344CB8AC3E}">
        <p14:creationId xmlns:p14="http://schemas.microsoft.com/office/powerpoint/2010/main" val="9456235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9" name="Content Placeholder 1"/>
          <p:cNvSpPr>
            <a:spLocks noGrp="1"/>
          </p:cNvSpPr>
          <p:nvPr>
            <p:ph sz="quarter" idx="17"/>
          </p:nvPr>
        </p:nvSpPr>
        <p:spPr>
          <a:xfrm>
            <a:off x="6096000" y="0"/>
            <a:ext cx="3048000" cy="3429000"/>
          </a:xfrm>
          <a:solidFill>
            <a:schemeClr val="accent2"/>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10" name="Content Placeholder 2"/>
          <p:cNvSpPr>
            <a:spLocks noGrp="1"/>
          </p:cNvSpPr>
          <p:nvPr>
            <p:ph sz="quarter" idx="18"/>
          </p:nvPr>
        </p:nvSpPr>
        <p:spPr>
          <a:xfrm>
            <a:off x="9144000" y="0"/>
            <a:ext cx="3048000" cy="3429000"/>
          </a:xfrm>
          <a:solidFill>
            <a:srgbClr val="061F80"/>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12" name="Content Placeholder 3"/>
          <p:cNvSpPr>
            <a:spLocks noGrp="1"/>
          </p:cNvSpPr>
          <p:nvPr>
            <p:ph sz="quarter" idx="19"/>
          </p:nvPr>
        </p:nvSpPr>
        <p:spPr>
          <a:xfrm>
            <a:off x="6096000" y="3426885"/>
            <a:ext cx="6096000" cy="3431116"/>
          </a:xfrm>
          <a:solidFill>
            <a:srgbClr val="0530AD"/>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2" name="Title"/>
          <p:cNvSpPr>
            <a:spLocks noGrp="1"/>
          </p:cNvSpPr>
          <p:nvPr>
            <p:ph type="title"/>
          </p:nvPr>
        </p:nvSpPr>
        <p:spPr>
          <a:xfrm>
            <a:off x="280416" y="268224"/>
            <a:ext cx="5522976" cy="1072896"/>
          </a:xfrm>
        </p:spPr>
        <p:txBody>
          <a:bodyPr/>
          <a:lstStyle/>
          <a:p>
            <a:r>
              <a:rPr lang="en-US"/>
              <a:t>Click to edit Master title style</a:t>
            </a:r>
            <a:endParaRPr lang="en-US" dirty="0"/>
          </a:p>
        </p:txBody>
      </p:sp>
      <p:sp>
        <p:nvSpPr>
          <p:cNvPr id="8" name="Text Placeholder"/>
          <p:cNvSpPr>
            <a:spLocks noGrp="1"/>
          </p:cNvSpPr>
          <p:nvPr>
            <p:ph type="body" sz="quarter" idx="13"/>
          </p:nvPr>
        </p:nvSpPr>
        <p:spPr>
          <a:xfrm>
            <a:off x="292608" y="1658112"/>
            <a:ext cx="5498592" cy="4336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534987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oxes (3 med, 2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6096000" cy="3429001"/>
          </a:xfrm>
          <a:solidFill>
            <a:srgbClr val="0530AD"/>
          </a:solidFill>
        </p:spPr>
        <p:txBody>
          <a:bodyPr lIns="210312" tIns="201168" rIns="228600" bIns="228600"/>
          <a:lstStyle>
            <a:lvl1pPr>
              <a:defRPr>
                <a:solidFill>
                  <a:schemeClr val="bg1"/>
                </a:solidFill>
              </a:defRPr>
            </a:lvl1pPr>
          </a:lstStyle>
          <a:p>
            <a:r>
              <a:rPr lang="en-US"/>
              <a:t>Click to edit Master title style</a:t>
            </a:r>
            <a:endParaRPr lang="en-US" dirty="0"/>
          </a:p>
        </p:txBody>
      </p:sp>
      <p:sp>
        <p:nvSpPr>
          <p:cNvPr id="6" name="Content Placeholder 1"/>
          <p:cNvSpPr>
            <a:spLocks noGrp="1"/>
          </p:cNvSpPr>
          <p:nvPr>
            <p:ph sz="quarter" idx="17"/>
          </p:nvPr>
        </p:nvSpPr>
        <p:spPr>
          <a:xfrm>
            <a:off x="6096000" y="0"/>
            <a:ext cx="3048000" cy="3429000"/>
          </a:xfrm>
          <a:solidFill>
            <a:schemeClr val="accent2"/>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11" name="Content Placeholder 2"/>
          <p:cNvSpPr>
            <a:spLocks noGrp="1"/>
          </p:cNvSpPr>
          <p:nvPr>
            <p:ph sz="quarter" idx="18"/>
          </p:nvPr>
        </p:nvSpPr>
        <p:spPr>
          <a:xfrm>
            <a:off x="9144000" y="0"/>
            <a:ext cx="3048000" cy="3429000"/>
          </a:xfrm>
          <a:solidFill>
            <a:srgbClr val="061F80"/>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7" name="Content Placeholder 3"/>
          <p:cNvSpPr>
            <a:spLocks noGrp="1"/>
          </p:cNvSpPr>
          <p:nvPr>
            <p:ph sz="quarter" idx="20"/>
          </p:nvPr>
        </p:nvSpPr>
        <p:spPr>
          <a:xfrm>
            <a:off x="0" y="3426885"/>
            <a:ext cx="6096000" cy="3431116"/>
          </a:xfrm>
          <a:solidFill>
            <a:schemeClr val="tx1"/>
          </a:solidFill>
        </p:spPr>
        <p:txBody>
          <a:bodyPr lIns="219456" tIns="201168" rIns="228600" bIns="228600"/>
          <a:lstStyle>
            <a:lvl1pPr>
              <a:defRPr>
                <a:solidFill>
                  <a:schemeClr val="bg1"/>
                </a:solidFill>
              </a:defRPr>
            </a:lvl1pPr>
          </a:lstStyle>
          <a:p>
            <a:pPr lvl="0"/>
            <a:r>
              <a:rPr lang="en-US"/>
              <a:t>Click to edit Master text styles</a:t>
            </a:r>
          </a:p>
        </p:txBody>
      </p:sp>
      <p:sp>
        <p:nvSpPr>
          <p:cNvPr id="14" name="Content Placeholder 4"/>
          <p:cNvSpPr>
            <a:spLocks noGrp="1"/>
          </p:cNvSpPr>
          <p:nvPr>
            <p:ph sz="quarter" idx="19"/>
          </p:nvPr>
        </p:nvSpPr>
        <p:spPr>
          <a:xfrm>
            <a:off x="6096000" y="3426885"/>
            <a:ext cx="6096000" cy="3431116"/>
          </a:xfrm>
          <a:solidFill>
            <a:srgbClr val="0530AD"/>
          </a:solidFill>
          <a:ln>
            <a:noFill/>
          </a:ln>
        </p:spPr>
        <p:txBody>
          <a:bodyPr lIns="219456" tIns="201168" rIns="228600" bIns="228600"/>
          <a:lstStyle>
            <a:lvl1pPr>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35048423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12192000" cy="3425951"/>
          </a:xfrm>
          <a:noFill/>
        </p:spPr>
        <p:txBody>
          <a:bodyPr lIns="182880" tIns="164592" rIns="228600" bIns="228600"/>
          <a:lstStyle>
            <a:lvl1pPr>
              <a:defRPr sz="6400"/>
            </a:lvl1pPr>
          </a:lstStyle>
          <a:p>
            <a:r>
              <a:rPr lang="en-US"/>
              <a:t>Click to edit Master title style</a:t>
            </a:r>
            <a:endParaRPr lang="en-US" dirty="0"/>
          </a:p>
        </p:txBody>
      </p:sp>
      <p:sp>
        <p:nvSpPr>
          <p:cNvPr id="7" name="Content Placeholder 1"/>
          <p:cNvSpPr>
            <a:spLocks noGrp="1"/>
          </p:cNvSpPr>
          <p:nvPr>
            <p:ph sz="quarter" idx="20"/>
          </p:nvPr>
        </p:nvSpPr>
        <p:spPr>
          <a:xfrm>
            <a:off x="0" y="3426885"/>
            <a:ext cx="3048000" cy="3431116"/>
          </a:xfrm>
          <a:solidFill>
            <a:srgbClr val="061F80"/>
          </a:solidFill>
        </p:spPr>
        <p:txBody>
          <a:bodyPr lIns="219456" tIns="201168" rIns="228600" bIns="228600"/>
          <a:lstStyle>
            <a:lvl1pPr>
              <a:defRPr>
                <a:solidFill>
                  <a:schemeClr val="bg1"/>
                </a:solidFill>
              </a:defRPr>
            </a:lvl1pPr>
          </a:lstStyle>
          <a:p>
            <a:pPr lvl="0"/>
            <a:r>
              <a:rPr lang="en-US"/>
              <a:t>Click to edit Master text styles</a:t>
            </a:r>
          </a:p>
        </p:txBody>
      </p:sp>
      <p:sp>
        <p:nvSpPr>
          <p:cNvPr id="14" name="Content Placeholder 2"/>
          <p:cNvSpPr>
            <a:spLocks noGrp="1"/>
          </p:cNvSpPr>
          <p:nvPr>
            <p:ph sz="quarter" idx="19"/>
          </p:nvPr>
        </p:nvSpPr>
        <p:spPr>
          <a:xfrm>
            <a:off x="3048001" y="3426885"/>
            <a:ext cx="3048000" cy="3431116"/>
          </a:xfrm>
          <a:solidFill>
            <a:srgbClr val="054ADA"/>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6" name="Content Placeholder 3"/>
          <p:cNvSpPr>
            <a:spLocks noGrp="1"/>
          </p:cNvSpPr>
          <p:nvPr>
            <p:ph sz="quarter" idx="17"/>
          </p:nvPr>
        </p:nvSpPr>
        <p:spPr>
          <a:xfrm>
            <a:off x="6096000" y="3426883"/>
            <a:ext cx="3048000" cy="3431117"/>
          </a:xfrm>
          <a:solidFill>
            <a:schemeClr val="accent2"/>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11" name="Content Placeholder 4"/>
          <p:cNvSpPr>
            <a:spLocks noGrp="1"/>
          </p:cNvSpPr>
          <p:nvPr>
            <p:ph sz="quarter" idx="18"/>
          </p:nvPr>
        </p:nvSpPr>
        <p:spPr>
          <a:xfrm>
            <a:off x="9144000" y="3426883"/>
            <a:ext cx="3048000" cy="3431117"/>
          </a:xfrm>
          <a:solidFill>
            <a:srgbClr val="6EA6FF"/>
          </a:solidFill>
          <a:ln>
            <a:noFill/>
          </a:ln>
        </p:spPr>
        <p:txBody>
          <a:bodyPr lIns="219456" tIns="201168" rIns="228600" bIns="228600"/>
          <a:lstStyle>
            <a:lvl1pPr>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608814828"/>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black box) over image(s)">
    <p:spTree>
      <p:nvGrpSpPr>
        <p:cNvPr id="1" name=""/>
        <p:cNvGrpSpPr/>
        <p:nvPr/>
      </p:nvGrpSpPr>
      <p:grpSpPr>
        <a:xfrm>
          <a:off x="0" y="0"/>
          <a:ext cx="0" cy="0"/>
          <a:chOff x="0" y="0"/>
          <a:chExt cx="0" cy="0"/>
        </a:xfrm>
      </p:grpSpPr>
      <p:sp>
        <p:nvSpPr>
          <p:cNvPr id="2" name="Title"/>
          <p:cNvSpPr>
            <a:spLocks noGrp="1"/>
          </p:cNvSpPr>
          <p:nvPr>
            <p:ph type="title"/>
          </p:nvPr>
        </p:nvSpPr>
        <p:spPr>
          <a:xfrm>
            <a:off x="0" y="0"/>
            <a:ext cx="12192000" cy="1701800"/>
          </a:xfrm>
          <a:solidFill>
            <a:schemeClr val="tx1"/>
          </a:solidFill>
        </p:spPr>
        <p:txBody>
          <a:bodyPr lIns="210312" tIns="201168" rIns="228600" bIns="228600"/>
          <a:lstStyle>
            <a:lvl1pPr>
              <a:defRPr>
                <a:solidFill>
                  <a:schemeClr val="bg1"/>
                </a:solidFill>
              </a:defRPr>
            </a:lvl1pPr>
          </a:lstStyle>
          <a:p>
            <a:r>
              <a:rPr lang="en-US"/>
              <a:t>Click to edit Master title style</a:t>
            </a:r>
            <a:endParaRPr lang="en-US" dirty="0"/>
          </a:p>
        </p:txBody>
      </p:sp>
      <p:sp>
        <p:nvSpPr>
          <p:cNvPr id="6" name="Picture Placeholder"/>
          <p:cNvSpPr>
            <a:spLocks noGrp="1"/>
          </p:cNvSpPr>
          <p:nvPr>
            <p:ph type="pic" sz="quarter" idx="12"/>
          </p:nvPr>
        </p:nvSpPr>
        <p:spPr>
          <a:xfrm>
            <a:off x="0" y="1701800"/>
            <a:ext cx="12192000" cy="5156200"/>
          </a:xfrm>
        </p:spPr>
        <p:txBody>
          <a:bodyPr lIns="91440" tIns="91440" rIns="91440" bIns="91440"/>
          <a:lstStyle/>
          <a:p>
            <a:r>
              <a:rPr lang="en-US"/>
              <a:t>Click icon to add picture</a:t>
            </a:r>
            <a:endParaRPr lang="en-US" dirty="0"/>
          </a:p>
        </p:txBody>
      </p:sp>
    </p:spTree>
    <p:extLst>
      <p:ext uri="{BB962C8B-B14F-4D97-AF65-F5344CB8AC3E}">
        <p14:creationId xmlns:p14="http://schemas.microsoft.com/office/powerpoint/2010/main" val="2635042053"/>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black box) over image(s)">
    <p:spTree>
      <p:nvGrpSpPr>
        <p:cNvPr id="1" name=""/>
        <p:cNvGrpSpPr/>
        <p:nvPr/>
      </p:nvGrpSpPr>
      <p:grpSpPr>
        <a:xfrm>
          <a:off x="0" y="0"/>
          <a:ext cx="0" cy="0"/>
          <a:chOff x="0" y="0"/>
          <a:chExt cx="0" cy="0"/>
        </a:xfrm>
      </p:grpSpPr>
      <p:sp>
        <p:nvSpPr>
          <p:cNvPr id="9" name="Picture Placeholder"/>
          <p:cNvSpPr>
            <a:spLocks noGrp="1"/>
          </p:cNvSpPr>
          <p:nvPr>
            <p:ph type="pic" sz="quarter" idx="14"/>
          </p:nvPr>
        </p:nvSpPr>
        <p:spPr>
          <a:xfrm>
            <a:off x="0" y="0"/>
            <a:ext cx="12192000" cy="6864096"/>
          </a:xfrm>
        </p:spPr>
        <p:txBody>
          <a:bodyPr lIns="91440" tIns="91440" rIns="91440" bIns="91440"/>
          <a:lstStyle/>
          <a:p>
            <a:r>
              <a:rPr lang="en-US"/>
              <a:t>Click icon to add picture</a:t>
            </a:r>
            <a:endParaRPr lang="en-US" dirty="0"/>
          </a:p>
        </p:txBody>
      </p:sp>
      <p:sp>
        <p:nvSpPr>
          <p:cNvPr id="6" name="Text Placeholder"/>
          <p:cNvSpPr>
            <a:spLocks noGrp="1"/>
          </p:cNvSpPr>
          <p:nvPr>
            <p:ph type="body" sz="quarter" idx="12"/>
          </p:nvPr>
        </p:nvSpPr>
        <p:spPr>
          <a:xfrm>
            <a:off x="-3" y="3429000"/>
            <a:ext cx="3048004" cy="3429000"/>
          </a:xfrm>
          <a:solidFill>
            <a:schemeClr val="tx1"/>
          </a:solidFill>
        </p:spPr>
        <p:txBody>
          <a:bodyPr lIns="219456" tIns="201168" rIns="228600" bIns="228600"/>
          <a:lstStyle>
            <a:lvl1pPr>
              <a:buClr>
                <a:schemeClr val="bg1"/>
              </a:buClr>
              <a:defRPr>
                <a:solidFill>
                  <a:schemeClr val="bg1"/>
                </a:solidFill>
              </a:defRPr>
            </a:lvl1pPr>
            <a:lvl2pPr>
              <a:buClr>
                <a:schemeClr val="bg1"/>
              </a:buClr>
              <a:defRPr sz="1333">
                <a:solidFill>
                  <a:schemeClr val="bg1"/>
                </a:solidFill>
              </a:defRPr>
            </a:lvl2pPr>
            <a:lvl3pPr>
              <a:buClr>
                <a:schemeClr val="bg1"/>
              </a:buClr>
              <a:defRPr sz="1333">
                <a:solidFill>
                  <a:schemeClr val="bg1"/>
                </a:solidFill>
              </a:defRPr>
            </a:lvl3pPr>
            <a:lvl4pPr>
              <a:buClr>
                <a:schemeClr val="bg1"/>
              </a:buClr>
              <a:defRPr sz="1333">
                <a:solidFill>
                  <a:schemeClr val="bg1"/>
                </a:solidFill>
              </a:defRPr>
            </a:lvl4pPr>
            <a:lvl5pPr>
              <a:buClr>
                <a:schemeClr val="bg1"/>
              </a:buClr>
              <a:defRPr sz="1333">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hidden="1">
            <a:extLst>
              <a:ext uri="{FF2B5EF4-FFF2-40B4-BE49-F238E27FC236}">
                <a16:creationId xmlns:a16="http://schemas.microsoft.com/office/drawing/2014/main" id="{0C4F1C52-4E00-9B42-8B21-690C46B2CCFA}"/>
              </a:ext>
            </a:extLst>
          </p:cNvPr>
          <p:cNvSpPr>
            <a:spLocks noGrp="1"/>
          </p:cNvSpPr>
          <p:nvPr>
            <p:ph type="title" idx="4294967295"/>
          </p:nvPr>
        </p:nvSpPr>
        <p:spPr>
          <a:xfrm>
            <a:off x="304889" y="268818"/>
            <a:ext cx="5524500" cy="5725583"/>
          </a:xfrm>
        </p:spPr>
        <p:txBody>
          <a:bodyPr/>
          <a:lstStyle/>
          <a:p>
            <a:r>
              <a:rPr lang="en-US"/>
              <a:t>Click to edit Master title style</a:t>
            </a:r>
            <a:endParaRPr lang="en-US" dirty="0"/>
          </a:p>
        </p:txBody>
      </p:sp>
    </p:spTree>
    <p:extLst>
      <p:ext uri="{BB962C8B-B14F-4D97-AF65-F5344CB8AC3E}">
        <p14:creationId xmlns:p14="http://schemas.microsoft.com/office/powerpoint/2010/main" val="288630494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oxes (4 tall)">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3048000" cy="6864096"/>
          </a:xfrm>
          <a:solidFill>
            <a:srgbClr val="061F80"/>
          </a:solidFill>
        </p:spPr>
        <p:txBody>
          <a:bodyPr lIns="219456" tIns="201168" rIns="228600" bIns="2286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sz="quarter" idx="13"/>
          </p:nvPr>
        </p:nvSpPr>
        <p:spPr>
          <a:xfrm>
            <a:off x="3048000" y="0"/>
            <a:ext cx="3048000" cy="6864096"/>
          </a:xfrm>
          <a:solidFill>
            <a:srgbClr val="054ADA"/>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14"/>
          </p:nvPr>
        </p:nvSpPr>
        <p:spPr>
          <a:xfrm>
            <a:off x="6096000" y="0"/>
            <a:ext cx="3048000" cy="6864096"/>
          </a:xfrm>
          <a:solidFill>
            <a:schemeClr val="accent2"/>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p:cNvSpPr>
            <a:spLocks noGrp="1"/>
          </p:cNvSpPr>
          <p:nvPr>
            <p:ph sz="quarter" idx="15"/>
          </p:nvPr>
        </p:nvSpPr>
        <p:spPr>
          <a:xfrm>
            <a:off x="9144000" y="0"/>
            <a:ext cx="3048000" cy="6864096"/>
          </a:xfrm>
          <a:solidFill>
            <a:srgbClr val="6EA6FF"/>
          </a:solidFill>
        </p:spPr>
        <p:txBody>
          <a:bodyPr lIns="219456" tIns="201168" rIns="228600" bIns="228600"/>
          <a:lstStyle>
            <a:lvl1pP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05766777"/>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text (1/4), content (3/4)">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p>
            <a:r>
              <a:rPr lang="en-US"/>
              <a:t>Click to edit Master title style</a:t>
            </a:r>
            <a:endParaRPr lang="en-US" dirty="0"/>
          </a:p>
        </p:txBody>
      </p:sp>
      <p:sp>
        <p:nvSpPr>
          <p:cNvPr id="6" name="Text Placeholder"/>
          <p:cNvSpPr>
            <a:spLocks noGrp="1"/>
          </p:cNvSpPr>
          <p:nvPr>
            <p:ph type="body" sz="quarter" idx="12"/>
          </p:nvPr>
        </p:nvSpPr>
        <p:spPr>
          <a:xfrm>
            <a:off x="292608" y="1658112"/>
            <a:ext cx="2450592" cy="4336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p:cNvSpPr>
            <a:spLocks noGrp="1"/>
          </p:cNvSpPr>
          <p:nvPr>
            <p:ph sz="quarter" idx="13"/>
          </p:nvPr>
        </p:nvSpPr>
        <p:spPr>
          <a:xfrm>
            <a:off x="3352800" y="1658112"/>
            <a:ext cx="8534400" cy="4336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599731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p>
            <a:r>
              <a:rPr lang="en-US"/>
              <a:t>Click to edit Master title style</a:t>
            </a:r>
          </a:p>
        </p:txBody>
      </p:sp>
      <p:sp>
        <p:nvSpPr>
          <p:cNvPr id="6" name="Text Placeholder"/>
          <p:cNvSpPr>
            <a:spLocks noGrp="1"/>
          </p:cNvSpPr>
          <p:nvPr>
            <p:ph type="body" sz="quarter" idx="12"/>
          </p:nvPr>
        </p:nvSpPr>
        <p:spPr>
          <a:xfrm>
            <a:off x="292608" y="1658112"/>
            <a:ext cx="2450592" cy="4336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446721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p>
            <a:r>
              <a:rPr lang="en-US"/>
              <a:t>Click to edit Master title style</a:t>
            </a:r>
            <a:endParaRPr lang="en-US" dirty="0"/>
          </a:p>
        </p:txBody>
      </p:sp>
      <p:sp>
        <p:nvSpPr>
          <p:cNvPr id="8" name="Text Placeholder 1"/>
          <p:cNvSpPr>
            <a:spLocks noGrp="1"/>
          </p:cNvSpPr>
          <p:nvPr>
            <p:ph type="body" sz="quarter" idx="13"/>
          </p:nvPr>
        </p:nvSpPr>
        <p:spPr>
          <a:xfrm>
            <a:off x="292608" y="1658112"/>
            <a:ext cx="2450592" cy="4336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sz="quarter" idx="15"/>
          </p:nvPr>
        </p:nvSpPr>
        <p:spPr>
          <a:xfrm>
            <a:off x="3340608" y="1658112"/>
            <a:ext cx="2450592" cy="4336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3208230"/>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p>
            <a:r>
              <a:rPr lang="en-US"/>
              <a:t>Click to edit Master title style</a:t>
            </a:r>
          </a:p>
        </p:txBody>
      </p:sp>
      <p:sp>
        <p:nvSpPr>
          <p:cNvPr id="6" name="Text Placeholder 1"/>
          <p:cNvSpPr>
            <a:spLocks noGrp="1"/>
          </p:cNvSpPr>
          <p:nvPr>
            <p:ph type="body" sz="quarter" idx="12"/>
          </p:nvPr>
        </p:nvSpPr>
        <p:spPr>
          <a:xfrm>
            <a:off x="292608" y="1658112"/>
            <a:ext cx="2450592" cy="4336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 2"/>
          <p:cNvSpPr>
            <a:spLocks noGrp="1"/>
          </p:cNvSpPr>
          <p:nvPr>
            <p:ph type="body" sz="quarter" idx="13"/>
          </p:nvPr>
        </p:nvSpPr>
        <p:spPr>
          <a:xfrm>
            <a:off x="3340608" y="1658112"/>
            <a:ext cx="2450592" cy="4336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14"/>
          </p:nvPr>
        </p:nvSpPr>
        <p:spPr>
          <a:xfrm>
            <a:off x="6364224" y="1621536"/>
            <a:ext cx="5522976" cy="4372864"/>
          </a:xfrm>
        </p:spPr>
        <p:txBody>
          <a:bodyPr/>
          <a:lstStyle>
            <a:lvl1pPr>
              <a:defRPr sz="3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8944768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p:cNvSpPr>
            <a:spLocks noGrp="1"/>
          </p:cNvSpPr>
          <p:nvPr>
            <p:ph type="title"/>
          </p:nvPr>
        </p:nvSpPr>
        <p:spPr>
          <a:xfrm>
            <a:off x="182882" y="121920"/>
            <a:ext cx="11704229" cy="5872480"/>
          </a:xfrm>
        </p:spPr>
        <p:txBody>
          <a:bodyPr/>
          <a:lstStyle>
            <a:lvl1pPr>
              <a:defRPr sz="12800" b="1"/>
            </a:lvl1pPr>
          </a:lstStyle>
          <a:p>
            <a:r>
              <a:rPr lang="en-US" dirty="0"/>
              <a:t>Click to edit Master title style</a:t>
            </a:r>
          </a:p>
        </p:txBody>
      </p:sp>
    </p:spTree>
    <p:extLst>
      <p:ext uri="{BB962C8B-B14F-4D97-AF65-F5344CB8AC3E}">
        <p14:creationId xmlns:p14="http://schemas.microsoft.com/office/powerpoint/2010/main" val="14199607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ext Placeholder"/>
          <p:cNvSpPr>
            <a:spLocks noGrp="1"/>
          </p:cNvSpPr>
          <p:nvPr>
            <p:ph type="body" sz="quarter" idx="12"/>
          </p:nvPr>
        </p:nvSpPr>
        <p:spPr>
          <a:xfrm>
            <a:off x="292608" y="268224"/>
            <a:ext cx="2450592" cy="5726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p:cNvSpPr>
            <a:spLocks noGrp="1"/>
          </p:cNvSpPr>
          <p:nvPr>
            <p:ph type="tbl" sz="quarter" idx="13"/>
          </p:nvPr>
        </p:nvSpPr>
        <p:spPr>
          <a:xfrm>
            <a:off x="3340609" y="268224"/>
            <a:ext cx="8546501" cy="5726176"/>
          </a:xfrm>
        </p:spPr>
        <p:txBody>
          <a:bodyPr lIns="0" tIns="0" rIns="91440" bIns="91440"/>
          <a:lstStyle/>
          <a:p>
            <a:r>
              <a:rPr lang="en-US"/>
              <a:t>Click icon to add table</a:t>
            </a:r>
            <a:endParaRPr lang="en-US" dirty="0"/>
          </a:p>
        </p:txBody>
      </p:sp>
    </p:spTree>
    <p:extLst>
      <p:ext uri="{BB962C8B-B14F-4D97-AF65-F5344CB8AC3E}">
        <p14:creationId xmlns:p14="http://schemas.microsoft.com/office/powerpoint/2010/main" val="257734060"/>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064687"/>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03601839"/>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10784" cy="1072896"/>
          </a:xfrm>
        </p:spPr>
        <p:txBody>
          <a:bodyPr/>
          <a:lstStyle/>
          <a:p>
            <a:r>
              <a:rPr lang="en-US"/>
              <a:t>Click to edit Master title style</a:t>
            </a:r>
            <a:endParaRPr lang="en-US" dirty="0"/>
          </a:p>
        </p:txBody>
      </p:sp>
      <p:sp>
        <p:nvSpPr>
          <p:cNvPr id="8" name="Text Placeholder 1"/>
          <p:cNvSpPr>
            <a:spLocks noGrp="1"/>
          </p:cNvSpPr>
          <p:nvPr>
            <p:ph type="body" sz="quarter" idx="13"/>
          </p:nvPr>
        </p:nvSpPr>
        <p:spPr>
          <a:xfrm>
            <a:off x="292608" y="1682498"/>
            <a:ext cx="5498592" cy="1746503"/>
          </a:xfrm>
        </p:spPr>
        <p:txBody>
          <a:bodyPr/>
          <a:lstStyle>
            <a:lvl1pPr>
              <a:spcBef>
                <a:spcPts val="0"/>
              </a:spcBef>
              <a:defRPr sz="1333"/>
            </a:lvl1pPr>
            <a:lvl2pPr marL="0" indent="0">
              <a:spcBef>
                <a:spcPts val="0"/>
              </a:spcBef>
              <a:buNone/>
              <a:defRPr/>
            </a:lvl2pPr>
            <a:lvl3pPr marL="268813" indent="0">
              <a:buNone/>
              <a:defRPr/>
            </a:lvl3pPr>
            <a:lvl4pPr marL="579960" indent="0">
              <a:buNone/>
              <a:defRPr/>
            </a:lvl4pPr>
            <a:lvl5pPr marL="842423" indent="0">
              <a:buNone/>
              <a:defRPr/>
            </a:lvl5pPr>
          </a:lstStyle>
          <a:p>
            <a:pPr lvl="0"/>
            <a:r>
              <a:rPr lang="en-US"/>
              <a:t>Click to edit Master text styles</a:t>
            </a:r>
          </a:p>
        </p:txBody>
      </p:sp>
      <p:sp>
        <p:nvSpPr>
          <p:cNvPr id="6" name="Text Placeholder 2">
            <a:extLst>
              <a:ext uri="{FF2B5EF4-FFF2-40B4-BE49-F238E27FC236}">
                <a16:creationId xmlns:a16="http://schemas.microsoft.com/office/drawing/2014/main" id="{1B66D531-042B-494C-8702-5C43B76E6584}"/>
              </a:ext>
            </a:extLst>
          </p:cNvPr>
          <p:cNvSpPr>
            <a:spLocks noGrp="1"/>
          </p:cNvSpPr>
          <p:nvPr>
            <p:ph type="body" sz="quarter" idx="14"/>
          </p:nvPr>
        </p:nvSpPr>
        <p:spPr>
          <a:xfrm>
            <a:off x="298211" y="4274263"/>
            <a:ext cx="8540991" cy="1746501"/>
          </a:xfrm>
        </p:spPr>
        <p:txBody>
          <a:bodyPr anchor="b"/>
          <a:lstStyle>
            <a:lvl1pPr>
              <a:spcBef>
                <a:spcPts val="400"/>
              </a:spcBef>
              <a:defRPr sz="800"/>
            </a:lvl1pPr>
            <a:lvl2pPr>
              <a:defRPr sz="800"/>
            </a:lvl2pPr>
            <a:lvl3pPr>
              <a:defRPr sz="800"/>
            </a:lvl3pPr>
            <a:lvl4pPr>
              <a:defRPr sz="800"/>
            </a:lvl4pPr>
            <a:lvl5pPr>
              <a:defRPr sz="800"/>
            </a:lvl5pPr>
          </a:lstStyle>
          <a:p>
            <a:pPr lvl="0"/>
            <a:r>
              <a:rPr lang="en-US"/>
              <a:t>Click to edit Master text styles</a:t>
            </a:r>
          </a:p>
        </p:txBody>
      </p:sp>
    </p:spTree>
    <p:extLst>
      <p:ext uri="{BB962C8B-B14F-4D97-AF65-F5344CB8AC3E}">
        <p14:creationId xmlns:p14="http://schemas.microsoft.com/office/powerpoint/2010/main" val="2145386775"/>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bm sign-off">
    <p:spTree>
      <p:nvGrpSpPr>
        <p:cNvPr id="1" name=""/>
        <p:cNvGrpSpPr/>
        <p:nvPr/>
      </p:nvGrpSpPr>
      <p:grpSpPr>
        <a:xfrm>
          <a:off x="0" y="0"/>
          <a:ext cx="0" cy="0"/>
          <a:chOff x="0" y="0"/>
          <a:chExt cx="0" cy="0"/>
        </a:xfrm>
      </p:grpSpPr>
      <p:pic>
        <p:nvPicPr>
          <p:cNvPr id="6" name="Picture" descr="IBM 8-bar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34606" y="3087490"/>
            <a:ext cx="1722793" cy="683025"/>
          </a:xfrm>
          <a:prstGeom prst="rect">
            <a:avLst/>
          </a:prstGeom>
        </p:spPr>
      </p:pic>
    </p:spTree>
    <p:extLst>
      <p:ext uri="{BB962C8B-B14F-4D97-AF65-F5344CB8AC3E}">
        <p14:creationId xmlns:p14="http://schemas.microsoft.com/office/powerpoint/2010/main" val="187804226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p:cNvSpPr>
            <a:spLocks noGrp="1"/>
          </p:cNvSpPr>
          <p:nvPr>
            <p:ph type="title"/>
          </p:nvPr>
        </p:nvSpPr>
        <p:spPr>
          <a:xfrm>
            <a:off x="280418" y="268224"/>
            <a:ext cx="7416713" cy="5726176"/>
          </a:xfrm>
        </p:spPr>
        <p:txBody>
          <a:bodyPr/>
          <a:lstStyle/>
          <a:p>
            <a:r>
              <a:rPr lang="en-US" dirty="0"/>
              <a:t>Click to edit Master title style</a:t>
            </a:r>
          </a:p>
        </p:txBody>
      </p:sp>
    </p:spTree>
    <p:extLst>
      <p:ext uri="{BB962C8B-B14F-4D97-AF65-F5344CB8AC3E}">
        <p14:creationId xmlns:p14="http://schemas.microsoft.com/office/powerpoint/2010/main" val="312591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5726176"/>
          </a:xfrm>
        </p:spPr>
        <p:txBody>
          <a:bodyPr/>
          <a:lstStyle/>
          <a:p>
            <a:r>
              <a:rPr lang="en-US"/>
              <a:t>Click </a:t>
            </a:r>
            <a:r>
              <a:rPr lang="en-US" dirty="0"/>
              <a:t>to edit Master title style</a:t>
            </a:r>
          </a:p>
        </p:txBody>
      </p:sp>
      <p:sp>
        <p:nvSpPr>
          <p:cNvPr id="6" name="Text Placeholder"/>
          <p:cNvSpPr>
            <a:spLocks noGrp="1"/>
          </p:cNvSpPr>
          <p:nvPr>
            <p:ph type="body" sz="quarter" idx="12"/>
          </p:nvPr>
        </p:nvSpPr>
        <p:spPr>
          <a:xfrm>
            <a:off x="6388608" y="268224"/>
            <a:ext cx="5498592" cy="5726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6419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two column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p>
            <a:r>
              <a:rPr lang="en-US" dirty="0"/>
              <a:t>Click to edit Master title style</a:t>
            </a:r>
          </a:p>
        </p:txBody>
      </p:sp>
      <p:sp>
        <p:nvSpPr>
          <p:cNvPr id="8" name="Text Placeholder 1"/>
          <p:cNvSpPr>
            <a:spLocks noGrp="1"/>
          </p:cNvSpPr>
          <p:nvPr>
            <p:ph type="body" sz="quarter" idx="13"/>
          </p:nvPr>
        </p:nvSpPr>
        <p:spPr>
          <a:xfrm>
            <a:off x="292608" y="1658112"/>
            <a:ext cx="5498592"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12"/>
          </p:nvPr>
        </p:nvSpPr>
        <p:spPr>
          <a:xfrm>
            <a:off x="6388610" y="1658112"/>
            <a:ext cx="5498501" cy="4336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913600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theme" Target="../theme/theme2.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8"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280416" y="268224"/>
            <a:ext cx="5522976" cy="5726176"/>
          </a:xfrm>
          <a:prstGeom prst="rect">
            <a:avLst/>
          </a:prstGeom>
        </p:spPr>
        <p:txBody>
          <a:bodyPr vert="horz" lIns="0" tIns="0" rIns="0" bIns="0" rtlCol="0" anchor="t">
            <a:noAutofit/>
          </a:bodyPr>
          <a:lstStyle/>
          <a:p>
            <a:r>
              <a:rPr lang="en-US" dirty="0"/>
              <a:t>Click to edit Master title style</a:t>
            </a:r>
          </a:p>
        </p:txBody>
      </p:sp>
      <p:sp>
        <p:nvSpPr>
          <p:cNvPr id="5" name="Text Placeholder"/>
          <p:cNvSpPr>
            <a:spLocks noGrp="1"/>
          </p:cNvSpPr>
          <p:nvPr>
            <p:ph type="body" idx="1"/>
          </p:nvPr>
        </p:nvSpPr>
        <p:spPr>
          <a:xfrm>
            <a:off x="6388608" y="268224"/>
            <a:ext cx="5498592" cy="572617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9" name="Group" descr="Outside edge tick marks for alignment">
            <a:extLst>
              <a:ext uri="{C183D7F6-B498-43B3-948B-1728B52AA6E4}">
                <adec:decorative xmlns:adec="http://schemas.microsoft.com/office/drawing/2017/decorative" val="0"/>
              </a:ext>
            </a:extLst>
          </p:cNvPr>
          <p:cNvGrpSpPr/>
          <p:nvPr userDrawn="1"/>
        </p:nvGrpSpPr>
        <p:grpSpPr>
          <a:xfrm>
            <a:off x="-146307" y="-147320"/>
            <a:ext cx="12485627" cy="7152640"/>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a:extLst>
                  <a:ext uri="{C183D7F6-B498-43B3-948B-1728B52AA6E4}">
                    <adec:decorative xmlns:adec="http://schemas.microsoft.com/office/drawing/2017/decorative" val="1"/>
                  </a:ext>
                </a:extLst>
              </p:cNvPr>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a:extLst>
                  <a:ext uri="{C183D7F6-B498-43B3-948B-1728B52AA6E4}">
                    <adec:decorative xmlns:adec="http://schemas.microsoft.com/office/drawing/2017/decorative" val="1"/>
                  </a:ext>
                </a:extLst>
              </p:cNvPr>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C183D7F6-B498-43B3-948B-1728B52AA6E4}">
                    <adec:decorative xmlns:adec="http://schemas.microsoft.com/office/drawing/2017/decorative" val="1"/>
                  </a:ext>
                </a:extLst>
              </p:cNvPr>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a:extLst>
                  <a:ext uri="{C183D7F6-B498-43B3-948B-1728B52AA6E4}">
                    <adec:decorative xmlns:adec="http://schemas.microsoft.com/office/drawing/2017/decorative" val="1"/>
                  </a:ext>
                </a:extLst>
              </p:cNvPr>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a:extLst>
                  <a:ext uri="{C183D7F6-B498-43B3-948B-1728B52AA6E4}">
                    <adec:decorative xmlns:adec="http://schemas.microsoft.com/office/drawing/2017/decorative" val="1"/>
                  </a:ext>
                </a:extLst>
              </p:cNvPr>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a:extLst>
                  <a:ext uri="{C183D7F6-B498-43B3-948B-1728B52AA6E4}">
                    <adec:decorative xmlns:adec="http://schemas.microsoft.com/office/drawing/2017/decorative" val="1"/>
                  </a:ext>
                </a:extLst>
              </p:cNvPr>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a:extLst>
                  <a:ext uri="{C183D7F6-B498-43B3-948B-1728B52AA6E4}">
                    <adec:decorative xmlns:adec="http://schemas.microsoft.com/office/drawing/2017/decorative" val="1"/>
                  </a:ext>
                </a:extLst>
              </p:cNvPr>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C183D7F6-B498-43B3-948B-1728B52AA6E4}">
                    <adec:decorative xmlns:adec="http://schemas.microsoft.com/office/drawing/2017/decorative" val="1"/>
                  </a:ext>
                </a:extLst>
              </p:cNvPr>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C183D7F6-B498-43B3-948B-1728B52AA6E4}">
                    <adec:decorative xmlns:adec="http://schemas.microsoft.com/office/drawing/2017/decorative" val="1"/>
                  </a:ext>
                </a:extLst>
              </p:cNvPr>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a:extLst>
                  <a:ext uri="{C183D7F6-B498-43B3-948B-1728B52AA6E4}">
                    <adec:decorative xmlns:adec="http://schemas.microsoft.com/office/drawing/2017/decorative" val="1"/>
                  </a:ext>
                </a:extLst>
              </p:cNvPr>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C183D7F6-B498-43B3-948B-1728B52AA6E4}">
                    <adec:decorative xmlns:adec="http://schemas.microsoft.com/office/drawing/2017/decorative" val="1"/>
                  </a:ext>
                </a:extLst>
              </p:cNvPr>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a:extLst>
                  <a:ext uri="{C183D7F6-B498-43B3-948B-1728B52AA6E4}">
                    <adec:decorative xmlns:adec="http://schemas.microsoft.com/office/drawing/2017/decorative" val="1"/>
                  </a:ext>
                </a:extLst>
              </p:cNvPr>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C183D7F6-B498-43B3-948B-1728B52AA6E4}">
                    <adec:decorative xmlns:adec="http://schemas.microsoft.com/office/drawing/2017/decorative" val="1"/>
                  </a:ext>
                </a:extLst>
              </p:cNvPr>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C183D7F6-B498-43B3-948B-1728B52AA6E4}">
                    <adec:decorative xmlns:adec="http://schemas.microsoft.com/office/drawing/2017/decorative" val="1"/>
                  </a:ext>
                </a:extLst>
              </p:cNvPr>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a:extLst>
                  <a:ext uri="{C183D7F6-B498-43B3-948B-1728B52AA6E4}">
                    <adec:decorative xmlns:adec="http://schemas.microsoft.com/office/drawing/2017/decorative" val="1"/>
                  </a:ext>
                </a:extLst>
              </p:cNvPr>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C183D7F6-B498-43B3-948B-1728B52AA6E4}">
                    <adec:decorative xmlns:adec="http://schemas.microsoft.com/office/drawing/2017/decorative" val="1"/>
                  </a:ext>
                </a:extLst>
              </p:cNvPr>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a:extLst>
                  <a:ext uri="{C183D7F6-B498-43B3-948B-1728B52AA6E4}">
                    <adec:decorative xmlns:adec="http://schemas.microsoft.com/office/drawing/2017/decorative" val="1"/>
                  </a:ext>
                </a:extLst>
              </p:cNvPr>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a:extLst>
                  <a:ext uri="{C183D7F6-B498-43B3-948B-1728B52AA6E4}">
                    <adec:decorative xmlns:adec="http://schemas.microsoft.com/office/drawing/2017/decorative" val="1"/>
                  </a:ext>
                </a:extLst>
              </p:cNvPr>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a:extLst>
                  <a:ext uri="{C183D7F6-B498-43B3-948B-1728B52AA6E4}">
                    <adec:decorative xmlns:adec="http://schemas.microsoft.com/office/drawing/2017/decorative" val="1"/>
                  </a:ext>
                </a:extLst>
              </p:cNvPr>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a:extLst>
                  <a:ext uri="{C183D7F6-B498-43B3-948B-1728B52AA6E4}">
                    <adec:decorative xmlns:adec="http://schemas.microsoft.com/office/drawing/2017/decorative" val="1"/>
                  </a:ext>
                </a:extLst>
              </p:cNvPr>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a:extLst>
                  <a:ext uri="{C183D7F6-B498-43B3-948B-1728B52AA6E4}">
                    <adec:decorative xmlns:adec="http://schemas.microsoft.com/office/drawing/2017/decorative" val="1"/>
                  </a:ext>
                </a:extLst>
              </p:cNvPr>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a:extLst>
                  <a:ext uri="{C183D7F6-B498-43B3-948B-1728B52AA6E4}">
                    <adec:decorative xmlns:adec="http://schemas.microsoft.com/office/drawing/2017/decorative" val="1"/>
                  </a:ext>
                </a:extLst>
              </p:cNvPr>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a:extLst>
                  <a:ext uri="{C183D7F6-B498-43B3-948B-1728B52AA6E4}">
                    <adec:decorative xmlns:adec="http://schemas.microsoft.com/office/drawing/2017/decorative" val="1"/>
                  </a:ext>
                </a:extLst>
              </p:cNvPr>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C183D7F6-B498-43B3-948B-1728B52AA6E4}">
                    <adec:decorative xmlns:adec="http://schemas.microsoft.com/office/drawing/2017/decorative" val="1"/>
                  </a:ext>
                </a:extLst>
              </p:cNvPr>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a:extLst>
                  <a:ext uri="{C183D7F6-B498-43B3-948B-1728B52AA6E4}">
                    <adec:decorative xmlns:adec="http://schemas.microsoft.com/office/drawing/2017/decorative" val="1"/>
                  </a:ext>
                </a:extLst>
              </p:cNvPr>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27066424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hf sldNum="0" hdr="0" ftr="0" dt="0"/>
  <p:txStyles>
    <p:titleStyle>
      <a:lvl1pPr algn="l" rtl="0" eaLnBrk="1" fontAlgn="base" hangingPunct="1">
        <a:lnSpc>
          <a:spcPct val="90000"/>
        </a:lnSpc>
        <a:spcBef>
          <a:spcPct val="0"/>
        </a:spcBef>
        <a:spcAft>
          <a:spcPct val="0"/>
        </a:spcAft>
        <a:defRPr sz="3200" b="0">
          <a:solidFill>
            <a:schemeClr val="tx1"/>
          </a:solidFill>
          <a:latin typeface="+mj-lt"/>
          <a:ea typeface="IBM Plex Sans" charset="0"/>
          <a:cs typeface="IBM Plex Sans" charset="0"/>
        </a:defRPr>
      </a:lvl1pPr>
      <a:lvl2pPr algn="l" rtl="0" eaLnBrk="1" fontAlgn="base" hangingPunct="1">
        <a:lnSpc>
          <a:spcPct val="90000"/>
        </a:lnSpc>
        <a:spcBef>
          <a:spcPct val="0"/>
        </a:spcBef>
        <a:spcAft>
          <a:spcPct val="0"/>
        </a:spcAft>
        <a:defRPr sz="2960">
          <a:solidFill>
            <a:srgbClr val="191919"/>
          </a:solidFill>
          <a:latin typeface="HelvNeue Light for IBM" pitchFamily="34" charset="0"/>
        </a:defRPr>
      </a:lvl2pPr>
      <a:lvl3pPr algn="l" rtl="0" eaLnBrk="1" fontAlgn="base" hangingPunct="1">
        <a:lnSpc>
          <a:spcPct val="90000"/>
        </a:lnSpc>
        <a:spcBef>
          <a:spcPct val="0"/>
        </a:spcBef>
        <a:spcAft>
          <a:spcPct val="0"/>
        </a:spcAft>
        <a:defRPr sz="2960">
          <a:solidFill>
            <a:srgbClr val="191919"/>
          </a:solidFill>
          <a:latin typeface="HelvNeue Light for IBM" pitchFamily="34" charset="0"/>
        </a:defRPr>
      </a:lvl3pPr>
      <a:lvl4pPr algn="l" rtl="0" eaLnBrk="1" fontAlgn="base" hangingPunct="1">
        <a:lnSpc>
          <a:spcPct val="90000"/>
        </a:lnSpc>
        <a:spcBef>
          <a:spcPct val="0"/>
        </a:spcBef>
        <a:spcAft>
          <a:spcPct val="0"/>
        </a:spcAft>
        <a:defRPr sz="2960">
          <a:solidFill>
            <a:srgbClr val="191919"/>
          </a:solidFill>
          <a:latin typeface="HelvNeue Light for IBM" pitchFamily="34" charset="0"/>
        </a:defRPr>
      </a:lvl4pPr>
      <a:lvl5pPr algn="l" rtl="0" eaLnBrk="1" fontAlgn="base" hangingPunct="1">
        <a:lnSpc>
          <a:spcPct val="90000"/>
        </a:lnSpc>
        <a:spcBef>
          <a:spcPct val="0"/>
        </a:spcBef>
        <a:spcAft>
          <a:spcPct val="0"/>
        </a:spcAft>
        <a:defRPr sz="2960">
          <a:solidFill>
            <a:srgbClr val="191919"/>
          </a:solidFill>
          <a:latin typeface="HelvNeue Light for IBM" pitchFamily="34" charset="0"/>
        </a:defRPr>
      </a:lvl5pPr>
      <a:lvl6pPr marL="483412" algn="l" rtl="0" eaLnBrk="1" fontAlgn="base" hangingPunct="1">
        <a:lnSpc>
          <a:spcPct val="90000"/>
        </a:lnSpc>
        <a:spcBef>
          <a:spcPct val="0"/>
        </a:spcBef>
        <a:spcAft>
          <a:spcPct val="0"/>
        </a:spcAft>
        <a:defRPr sz="2960">
          <a:solidFill>
            <a:srgbClr val="191919"/>
          </a:solidFill>
          <a:latin typeface="HelvNeue Light for IBM" pitchFamily="34" charset="0"/>
        </a:defRPr>
      </a:lvl6pPr>
      <a:lvl7pPr marL="966828" algn="l" rtl="0" eaLnBrk="1" fontAlgn="base" hangingPunct="1">
        <a:lnSpc>
          <a:spcPct val="90000"/>
        </a:lnSpc>
        <a:spcBef>
          <a:spcPct val="0"/>
        </a:spcBef>
        <a:spcAft>
          <a:spcPct val="0"/>
        </a:spcAft>
        <a:defRPr sz="2960">
          <a:solidFill>
            <a:srgbClr val="191919"/>
          </a:solidFill>
          <a:latin typeface="HelvNeue Light for IBM" pitchFamily="34" charset="0"/>
        </a:defRPr>
      </a:lvl7pPr>
      <a:lvl8pPr marL="1450240" algn="l" rtl="0" eaLnBrk="1" fontAlgn="base" hangingPunct="1">
        <a:lnSpc>
          <a:spcPct val="90000"/>
        </a:lnSpc>
        <a:spcBef>
          <a:spcPct val="0"/>
        </a:spcBef>
        <a:spcAft>
          <a:spcPct val="0"/>
        </a:spcAft>
        <a:defRPr sz="2960">
          <a:solidFill>
            <a:srgbClr val="191919"/>
          </a:solidFill>
          <a:latin typeface="HelvNeue Light for IBM" pitchFamily="34" charset="0"/>
        </a:defRPr>
      </a:lvl8pPr>
      <a:lvl9pPr marL="1933653" algn="l" rtl="0" eaLnBrk="1" fontAlgn="base" hangingPunct="1">
        <a:lnSpc>
          <a:spcPct val="90000"/>
        </a:lnSpc>
        <a:spcBef>
          <a:spcPct val="0"/>
        </a:spcBef>
        <a:spcAft>
          <a:spcPct val="0"/>
        </a:spcAft>
        <a:defRPr sz="2960">
          <a:solidFill>
            <a:srgbClr val="191919"/>
          </a:solidFill>
          <a:latin typeface="HelvNeue Light for IBM" pitchFamily="34" charset="0"/>
        </a:defRPr>
      </a:lvl9pPr>
    </p:titleStyle>
    <p:bodyStyle>
      <a:lvl1pPr marL="0" indent="0" algn="l" rtl="0" eaLnBrk="1" fontAlgn="base" hangingPunct="1">
        <a:lnSpc>
          <a:spcPct val="100000"/>
        </a:lnSpc>
        <a:spcBef>
          <a:spcPts val="1467"/>
        </a:spcBef>
        <a:spcAft>
          <a:spcPct val="0"/>
        </a:spcAft>
        <a:buClr>
          <a:schemeClr val="tx1"/>
        </a:buClr>
        <a:buSzPct val="90000"/>
        <a:buFont typeface="Wingdings" pitchFamily="2" charset="2"/>
        <a:buNone/>
        <a:defRPr sz="1867">
          <a:solidFill>
            <a:schemeClr val="tx1"/>
          </a:solidFill>
          <a:latin typeface="+mn-lt"/>
          <a:ea typeface="IBM Plex Sans" charset="0"/>
          <a:cs typeface="IBM Plex Sans" charset="0"/>
        </a:defRPr>
      </a:lvl1pPr>
      <a:lvl2pPr marL="228597" indent="-231642" algn="l" rtl="0" eaLnBrk="1" fontAlgn="base" hangingPunct="1">
        <a:lnSpc>
          <a:spcPct val="100000"/>
        </a:lnSpc>
        <a:spcBef>
          <a:spcPts val="1467"/>
        </a:spcBef>
        <a:spcAft>
          <a:spcPct val="0"/>
        </a:spcAft>
        <a:buClr>
          <a:schemeClr val="tx1"/>
        </a:buClr>
        <a:buSzPct val="100000"/>
        <a:buFont typeface=".AppleSystemUIFont" charset="-120"/>
        <a:buChar char="–"/>
        <a:tabLst/>
        <a:defRPr sz="1867">
          <a:solidFill>
            <a:schemeClr val="tx1"/>
          </a:solidFill>
          <a:latin typeface="+mn-lt"/>
          <a:ea typeface="IBM Plex Sans" charset="0"/>
          <a:cs typeface="IBM Plex Sans" charset="0"/>
        </a:defRPr>
      </a:lvl2pPr>
      <a:lvl3pPr marL="457195" indent="-231642" algn="l" rtl="0" eaLnBrk="1" fontAlgn="base" hangingPunct="1">
        <a:lnSpc>
          <a:spcPct val="100000"/>
        </a:lnSpc>
        <a:spcBef>
          <a:spcPts val="1467"/>
        </a:spcBef>
        <a:spcAft>
          <a:spcPct val="0"/>
        </a:spcAft>
        <a:buClr>
          <a:schemeClr val="tx1"/>
        </a:buClr>
        <a:buSzPct val="100000"/>
        <a:buFont typeface="Arial" panose="020B0604020202020204" pitchFamily="34" charset="0"/>
        <a:buChar char="•"/>
        <a:tabLst/>
        <a:defRPr sz="1867">
          <a:solidFill>
            <a:schemeClr val="tx1"/>
          </a:solidFill>
          <a:latin typeface="+mn-lt"/>
          <a:ea typeface="IBM Plex Sans" charset="0"/>
          <a:cs typeface="IBM Plex Sans" charset="0"/>
        </a:defRPr>
      </a:lvl3pPr>
      <a:lvl4pPr marL="838190" indent="-231642" algn="l" rtl="0" eaLnBrk="1" fontAlgn="base" hangingPunct="1">
        <a:lnSpc>
          <a:spcPct val="100000"/>
        </a:lnSpc>
        <a:spcBef>
          <a:spcPts val="1467"/>
        </a:spcBef>
        <a:spcAft>
          <a:spcPct val="0"/>
        </a:spcAft>
        <a:buClr>
          <a:schemeClr val="tx1"/>
        </a:buClr>
        <a:buSzPct val="100000"/>
        <a:buFont typeface=".AppleSystemUIFont" charset="-120"/>
        <a:buChar char="–"/>
        <a:tabLst/>
        <a:defRPr sz="1867" baseline="0">
          <a:solidFill>
            <a:schemeClr val="tx1"/>
          </a:solidFill>
          <a:latin typeface="+mn-lt"/>
          <a:ea typeface="IBM Plex Sans" charset="0"/>
          <a:cs typeface="IBM Plex Sans" charset="0"/>
        </a:defRPr>
      </a:lvl4pPr>
      <a:lvl5pPr marL="1071020" indent="-231642" algn="l" rtl="0" eaLnBrk="1" fontAlgn="base" hangingPunct="1">
        <a:lnSpc>
          <a:spcPct val="100000"/>
        </a:lnSpc>
        <a:spcBef>
          <a:spcPts val="1467"/>
        </a:spcBef>
        <a:spcAft>
          <a:spcPct val="0"/>
        </a:spcAft>
        <a:buClr>
          <a:schemeClr val="tx1"/>
        </a:buClr>
        <a:buFont typeface=".AppleSystemUIFont" charset="-120"/>
        <a:buChar char="»"/>
        <a:tabLst/>
        <a:defRPr sz="1867">
          <a:solidFill>
            <a:schemeClr val="tx1"/>
          </a:solidFill>
          <a:latin typeface="+mn-lt"/>
          <a:ea typeface="IBM Plex Sans" charset="0"/>
          <a:cs typeface="IBM Plex Sans" charset="0"/>
        </a:defRPr>
      </a:lvl5pPr>
      <a:lvl6pPr marL="2111575" indent="-172889" algn="l" rtl="0" eaLnBrk="1" fontAlgn="base" hangingPunct="1">
        <a:spcBef>
          <a:spcPct val="20000"/>
        </a:spcBef>
        <a:spcAft>
          <a:spcPct val="0"/>
        </a:spcAft>
        <a:buClr>
          <a:schemeClr val="bg1"/>
        </a:buClr>
        <a:buChar char="»"/>
        <a:defRPr sz="1692">
          <a:solidFill>
            <a:schemeClr val="bg1"/>
          </a:solidFill>
          <a:latin typeface="Arial" charset="0"/>
        </a:defRPr>
      </a:lvl6pPr>
      <a:lvl7pPr marL="2594990" indent="-172889" algn="l" rtl="0" eaLnBrk="1" fontAlgn="base" hangingPunct="1">
        <a:spcBef>
          <a:spcPct val="20000"/>
        </a:spcBef>
        <a:spcAft>
          <a:spcPct val="0"/>
        </a:spcAft>
        <a:buClr>
          <a:schemeClr val="bg1"/>
        </a:buClr>
        <a:buChar char="»"/>
        <a:defRPr sz="1692">
          <a:solidFill>
            <a:schemeClr val="bg1"/>
          </a:solidFill>
          <a:latin typeface="Arial" charset="0"/>
        </a:defRPr>
      </a:lvl7pPr>
      <a:lvl8pPr marL="3078403" indent="-172889" algn="l" rtl="0" eaLnBrk="1" fontAlgn="base" hangingPunct="1">
        <a:spcBef>
          <a:spcPct val="20000"/>
        </a:spcBef>
        <a:spcAft>
          <a:spcPct val="0"/>
        </a:spcAft>
        <a:buClr>
          <a:schemeClr val="bg1"/>
        </a:buClr>
        <a:buChar char="»"/>
        <a:defRPr sz="1692">
          <a:solidFill>
            <a:schemeClr val="bg1"/>
          </a:solidFill>
          <a:latin typeface="Arial" charset="0"/>
        </a:defRPr>
      </a:lvl8pPr>
      <a:lvl9pPr marL="3561818" indent="-172889" algn="l" rtl="0" eaLnBrk="1" fontAlgn="base" hangingPunct="1">
        <a:spcBef>
          <a:spcPct val="20000"/>
        </a:spcBef>
        <a:spcAft>
          <a:spcPct val="0"/>
        </a:spcAft>
        <a:buClr>
          <a:schemeClr val="bg1"/>
        </a:buClr>
        <a:buChar char="»"/>
        <a:defRPr sz="1692">
          <a:solidFill>
            <a:schemeClr val="bg1"/>
          </a:solidFill>
          <a:latin typeface="Arial" charset="0"/>
        </a:defRPr>
      </a:lvl9pPr>
    </p:bodyStyle>
    <p:otherStyle>
      <a:defPPr>
        <a:defRPr lang="en-US"/>
      </a:defPPr>
      <a:lvl1pPr marL="0" algn="l" defTabSz="966828" rtl="0" eaLnBrk="1" latinLnBrk="0" hangingPunct="1">
        <a:defRPr sz="1904" kern="1200">
          <a:solidFill>
            <a:schemeClr val="tx1"/>
          </a:solidFill>
          <a:latin typeface="+mn-lt"/>
          <a:ea typeface="+mn-ea"/>
          <a:cs typeface="+mn-cs"/>
        </a:defRPr>
      </a:lvl1pPr>
      <a:lvl2pPr marL="483412" algn="l" defTabSz="966828" rtl="0" eaLnBrk="1" latinLnBrk="0" hangingPunct="1">
        <a:defRPr sz="1904" kern="1200">
          <a:solidFill>
            <a:schemeClr val="tx1"/>
          </a:solidFill>
          <a:latin typeface="+mn-lt"/>
          <a:ea typeface="+mn-ea"/>
          <a:cs typeface="+mn-cs"/>
        </a:defRPr>
      </a:lvl2pPr>
      <a:lvl3pPr marL="966828" algn="l" defTabSz="966828" rtl="0" eaLnBrk="1" latinLnBrk="0" hangingPunct="1">
        <a:defRPr sz="1904" kern="1200">
          <a:solidFill>
            <a:schemeClr val="tx1"/>
          </a:solidFill>
          <a:latin typeface="+mn-lt"/>
          <a:ea typeface="+mn-ea"/>
          <a:cs typeface="+mn-cs"/>
        </a:defRPr>
      </a:lvl3pPr>
      <a:lvl4pPr marL="1450240" algn="l" defTabSz="966828" rtl="0" eaLnBrk="1" latinLnBrk="0" hangingPunct="1">
        <a:defRPr sz="1904" kern="1200">
          <a:solidFill>
            <a:schemeClr val="tx1"/>
          </a:solidFill>
          <a:latin typeface="+mn-lt"/>
          <a:ea typeface="+mn-ea"/>
          <a:cs typeface="+mn-cs"/>
        </a:defRPr>
      </a:lvl4pPr>
      <a:lvl5pPr marL="1933653" algn="l" defTabSz="966828" rtl="0" eaLnBrk="1" latinLnBrk="0" hangingPunct="1">
        <a:defRPr sz="1904" kern="1200">
          <a:solidFill>
            <a:schemeClr val="tx1"/>
          </a:solidFill>
          <a:latin typeface="+mn-lt"/>
          <a:ea typeface="+mn-ea"/>
          <a:cs typeface="+mn-cs"/>
        </a:defRPr>
      </a:lvl5pPr>
      <a:lvl6pPr marL="2417068" algn="l" defTabSz="966828" rtl="0" eaLnBrk="1" latinLnBrk="0" hangingPunct="1">
        <a:defRPr sz="1904" kern="1200">
          <a:solidFill>
            <a:schemeClr val="tx1"/>
          </a:solidFill>
          <a:latin typeface="+mn-lt"/>
          <a:ea typeface="+mn-ea"/>
          <a:cs typeface="+mn-cs"/>
        </a:defRPr>
      </a:lvl6pPr>
      <a:lvl7pPr marL="2900479" algn="l" defTabSz="966828" rtl="0" eaLnBrk="1" latinLnBrk="0" hangingPunct="1">
        <a:defRPr sz="1904" kern="1200">
          <a:solidFill>
            <a:schemeClr val="tx1"/>
          </a:solidFill>
          <a:latin typeface="+mn-lt"/>
          <a:ea typeface="+mn-ea"/>
          <a:cs typeface="+mn-cs"/>
        </a:defRPr>
      </a:lvl7pPr>
      <a:lvl8pPr marL="3383893" algn="l" defTabSz="966828" rtl="0" eaLnBrk="1" latinLnBrk="0" hangingPunct="1">
        <a:defRPr sz="1904" kern="1200">
          <a:solidFill>
            <a:schemeClr val="tx1"/>
          </a:solidFill>
          <a:latin typeface="+mn-lt"/>
          <a:ea typeface="+mn-ea"/>
          <a:cs typeface="+mn-cs"/>
        </a:defRPr>
      </a:lvl8pPr>
      <a:lvl9pPr marL="3867306" algn="l" defTabSz="966828" rtl="0" eaLnBrk="1" latinLnBrk="0" hangingPunct="1">
        <a:defRPr sz="190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0">
          <p15:clr>
            <a:srgbClr val="F26B43"/>
          </p15:clr>
        </p15:guide>
        <p15:guide id="2" pos="144">
          <p15:clr>
            <a:srgbClr val="F26B43"/>
          </p15:clr>
        </p15:guide>
        <p15:guide id="3" pos="5616">
          <p15:clr>
            <a:srgbClr val="F26B43"/>
          </p15:clr>
        </p15:guide>
        <p15:guide id="4" orient="horz" pos="2832">
          <p15:clr>
            <a:srgbClr val="F26B43"/>
          </p15:clr>
        </p15:guide>
        <p15:guide id="5" orient="horz" pos="3088">
          <p15:clr>
            <a:srgbClr val="F26B43"/>
          </p15:clr>
        </p15:guide>
        <p15:guide id="6" pos="2880">
          <p15:clr>
            <a:srgbClr val="F26B43"/>
          </p15:clr>
        </p15:guide>
        <p15:guide id="7" pos="2736">
          <p15:clr>
            <a:srgbClr val="F26B43"/>
          </p15:clr>
        </p15:guide>
        <p15:guide id="8" pos="1440">
          <p15:clr>
            <a:srgbClr val="F26B43"/>
          </p15:clr>
        </p15:guide>
        <p15:guide id="9" pos="3024">
          <p15:clr>
            <a:srgbClr val="F26B43"/>
          </p15:clr>
        </p15:guide>
        <p15:guide id="10" pos="1296">
          <p15:clr>
            <a:srgbClr val="F26B43"/>
          </p15:clr>
        </p15:guide>
        <p15:guide id="11" pos="1584">
          <p15:clr>
            <a:srgbClr val="F26B43"/>
          </p15:clr>
        </p15:guide>
        <p15:guide id="12" pos="4320">
          <p15:clr>
            <a:srgbClr val="F26B43"/>
          </p15:clr>
        </p15:guide>
        <p15:guide id="13" pos="4176">
          <p15:clr>
            <a:srgbClr val="F26B43"/>
          </p15:clr>
        </p15:guide>
        <p15:guide id="14" pos="4464">
          <p15:clr>
            <a:srgbClr val="F26B43"/>
          </p15:clr>
        </p15:guide>
        <p15:guide id="15" orient="horz" pos="412">
          <p15:clr>
            <a:srgbClr val="F26B43"/>
          </p15:clr>
        </p15:guide>
        <p15:guide id="17" orient="horz" pos="812">
          <p15:clr>
            <a:srgbClr val="F26B43"/>
          </p15:clr>
        </p15:guide>
        <p15:guide id="18" orient="horz" pos="1620">
          <p15:clr>
            <a:srgbClr val="F26B43"/>
          </p15:clr>
        </p15:guide>
        <p15:guide id="19" orient="horz" pos="1216">
          <p15:clr>
            <a:srgbClr val="F26B43"/>
          </p15:clr>
        </p15:guide>
        <p15:guide id="20" orient="horz" pos="2022">
          <p15:clr>
            <a:srgbClr val="F26B43"/>
          </p15:clr>
        </p15:guide>
        <p15:guide id="21" orient="horz" pos="242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280416" y="268224"/>
            <a:ext cx="5522976" cy="5726176"/>
          </a:xfrm>
          <a:prstGeom prst="rect">
            <a:avLst/>
          </a:prstGeom>
        </p:spPr>
        <p:txBody>
          <a:bodyPr vert="horz" lIns="0" tIns="0" rIns="0" bIns="0" rtlCol="0" anchor="t">
            <a:noAutofit/>
          </a:bodyPr>
          <a:lstStyle/>
          <a:p>
            <a:r>
              <a:rPr lang="en-US"/>
              <a:t>Click to edit Master title style</a:t>
            </a:r>
            <a:endParaRPr lang="en-US" dirty="0"/>
          </a:p>
        </p:txBody>
      </p:sp>
      <p:sp>
        <p:nvSpPr>
          <p:cNvPr id="5" name="Text Placeholder"/>
          <p:cNvSpPr>
            <a:spLocks noGrp="1"/>
          </p:cNvSpPr>
          <p:nvPr>
            <p:ph type="body" idx="1"/>
          </p:nvPr>
        </p:nvSpPr>
        <p:spPr>
          <a:xfrm>
            <a:off x="6388608" y="268224"/>
            <a:ext cx="5498592" cy="572617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9" name="Group 1" descr="Outside edge tick marks for alignment">
            <a:extLst>
              <a:ext uri="{C183D7F6-B498-43B3-948B-1728B52AA6E4}">
                <adec:decorative xmlns:adec="http://schemas.microsoft.com/office/drawing/2017/decorative" val="0"/>
              </a:ext>
            </a:extLst>
          </p:cNvPr>
          <p:cNvGrpSpPr/>
          <p:nvPr userDrawn="1"/>
        </p:nvGrpSpPr>
        <p:grpSpPr>
          <a:xfrm>
            <a:off x="-146307" y="-147320"/>
            <a:ext cx="12485627" cy="7152640"/>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a:extLst>
                  <a:ext uri="{C183D7F6-B498-43B3-948B-1728B52AA6E4}">
                    <adec:decorative xmlns:adec="http://schemas.microsoft.com/office/drawing/2017/decorative" val="1"/>
                  </a:ext>
                </a:extLst>
              </p:cNvPr>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a:extLst>
                  <a:ext uri="{C183D7F6-B498-43B3-948B-1728B52AA6E4}">
                    <adec:decorative xmlns:adec="http://schemas.microsoft.com/office/drawing/2017/decorative" val="1"/>
                  </a:ext>
                </a:extLst>
              </p:cNvPr>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C183D7F6-B498-43B3-948B-1728B52AA6E4}">
                    <adec:decorative xmlns:adec="http://schemas.microsoft.com/office/drawing/2017/decorative" val="1"/>
                  </a:ext>
                </a:extLst>
              </p:cNvPr>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a:extLst>
                  <a:ext uri="{C183D7F6-B498-43B3-948B-1728B52AA6E4}">
                    <adec:decorative xmlns:adec="http://schemas.microsoft.com/office/drawing/2017/decorative" val="1"/>
                  </a:ext>
                </a:extLst>
              </p:cNvPr>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a:extLst>
                  <a:ext uri="{C183D7F6-B498-43B3-948B-1728B52AA6E4}">
                    <adec:decorative xmlns:adec="http://schemas.microsoft.com/office/drawing/2017/decorative" val="1"/>
                  </a:ext>
                </a:extLst>
              </p:cNvPr>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a:extLst>
                  <a:ext uri="{C183D7F6-B498-43B3-948B-1728B52AA6E4}">
                    <adec:decorative xmlns:adec="http://schemas.microsoft.com/office/drawing/2017/decorative" val="1"/>
                  </a:ext>
                </a:extLst>
              </p:cNvPr>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a:extLst>
                  <a:ext uri="{C183D7F6-B498-43B3-948B-1728B52AA6E4}">
                    <adec:decorative xmlns:adec="http://schemas.microsoft.com/office/drawing/2017/decorative" val="1"/>
                  </a:ext>
                </a:extLst>
              </p:cNvPr>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C183D7F6-B498-43B3-948B-1728B52AA6E4}">
                    <adec:decorative xmlns:adec="http://schemas.microsoft.com/office/drawing/2017/decorative" val="1"/>
                  </a:ext>
                </a:extLst>
              </p:cNvPr>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C183D7F6-B498-43B3-948B-1728B52AA6E4}">
                    <adec:decorative xmlns:adec="http://schemas.microsoft.com/office/drawing/2017/decorative" val="1"/>
                  </a:ext>
                </a:extLst>
              </p:cNvPr>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a:extLst>
                  <a:ext uri="{C183D7F6-B498-43B3-948B-1728B52AA6E4}">
                    <adec:decorative xmlns:adec="http://schemas.microsoft.com/office/drawing/2017/decorative" val="1"/>
                  </a:ext>
                </a:extLst>
              </p:cNvPr>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C183D7F6-B498-43B3-948B-1728B52AA6E4}">
                    <adec:decorative xmlns:adec="http://schemas.microsoft.com/office/drawing/2017/decorative" val="1"/>
                  </a:ext>
                </a:extLst>
              </p:cNvPr>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a:extLst>
                  <a:ext uri="{C183D7F6-B498-43B3-948B-1728B52AA6E4}">
                    <adec:decorative xmlns:adec="http://schemas.microsoft.com/office/drawing/2017/decorative" val="1"/>
                  </a:ext>
                </a:extLst>
              </p:cNvPr>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C183D7F6-B498-43B3-948B-1728B52AA6E4}">
                    <adec:decorative xmlns:adec="http://schemas.microsoft.com/office/drawing/2017/decorative" val="1"/>
                  </a:ext>
                </a:extLst>
              </p:cNvPr>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C183D7F6-B498-43B3-948B-1728B52AA6E4}">
                    <adec:decorative xmlns:adec="http://schemas.microsoft.com/office/drawing/2017/decorative" val="1"/>
                  </a:ext>
                </a:extLst>
              </p:cNvPr>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a:extLst>
                  <a:ext uri="{C183D7F6-B498-43B3-948B-1728B52AA6E4}">
                    <adec:decorative xmlns:adec="http://schemas.microsoft.com/office/drawing/2017/decorative" val="1"/>
                  </a:ext>
                </a:extLst>
              </p:cNvPr>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C183D7F6-B498-43B3-948B-1728B52AA6E4}">
                    <adec:decorative xmlns:adec="http://schemas.microsoft.com/office/drawing/2017/decorative" val="1"/>
                  </a:ext>
                </a:extLst>
              </p:cNvPr>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a:extLst>
                  <a:ext uri="{C183D7F6-B498-43B3-948B-1728B52AA6E4}">
                    <adec:decorative xmlns:adec="http://schemas.microsoft.com/office/drawing/2017/decorative" val="1"/>
                  </a:ext>
                </a:extLst>
              </p:cNvPr>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a:extLst>
                  <a:ext uri="{C183D7F6-B498-43B3-948B-1728B52AA6E4}">
                    <adec:decorative xmlns:adec="http://schemas.microsoft.com/office/drawing/2017/decorative" val="1"/>
                  </a:ext>
                </a:extLst>
              </p:cNvPr>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a:extLst>
                  <a:ext uri="{C183D7F6-B498-43B3-948B-1728B52AA6E4}">
                    <adec:decorative xmlns:adec="http://schemas.microsoft.com/office/drawing/2017/decorative" val="1"/>
                  </a:ext>
                </a:extLst>
              </p:cNvPr>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a:extLst>
                  <a:ext uri="{C183D7F6-B498-43B3-948B-1728B52AA6E4}">
                    <adec:decorative xmlns:adec="http://schemas.microsoft.com/office/drawing/2017/decorative" val="1"/>
                  </a:ext>
                </a:extLst>
              </p:cNvPr>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a:extLst>
                  <a:ext uri="{C183D7F6-B498-43B3-948B-1728B52AA6E4}">
                    <adec:decorative xmlns:adec="http://schemas.microsoft.com/office/drawing/2017/decorative" val="1"/>
                  </a:ext>
                </a:extLst>
              </p:cNvPr>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a:extLst>
                  <a:ext uri="{C183D7F6-B498-43B3-948B-1728B52AA6E4}">
                    <adec:decorative xmlns:adec="http://schemas.microsoft.com/office/drawing/2017/decorative" val="1"/>
                  </a:ext>
                </a:extLst>
              </p:cNvPr>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a:extLst>
                  <a:ext uri="{C183D7F6-B498-43B3-948B-1728B52AA6E4}">
                    <adec:decorative xmlns:adec="http://schemas.microsoft.com/office/drawing/2017/decorative" val="1"/>
                  </a:ext>
                </a:extLst>
              </p:cNvPr>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C183D7F6-B498-43B3-948B-1728B52AA6E4}">
                    <adec:decorative xmlns:adec="http://schemas.microsoft.com/office/drawing/2017/decorative" val="1"/>
                  </a:ext>
                </a:extLst>
              </p:cNvPr>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a:extLst>
                  <a:ext uri="{C183D7F6-B498-43B3-948B-1728B52AA6E4}">
                    <adec:decorative xmlns:adec="http://schemas.microsoft.com/office/drawing/2017/decorative" val="1"/>
                  </a:ext>
                </a:extLst>
              </p:cNvPr>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570073995"/>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 id="2147483724" r:id="rId31"/>
    <p:sldLayoutId id="2147483725" r:id="rId32"/>
  </p:sldLayoutIdLst>
  <p:transition>
    <p:fade/>
  </p:transition>
  <p:hf sldNum="0" hdr="0" ftr="0" dt="0"/>
  <p:txStyles>
    <p:titleStyle>
      <a:lvl1pPr algn="l" rtl="0" eaLnBrk="1" fontAlgn="base" hangingPunct="1">
        <a:lnSpc>
          <a:spcPct val="90000"/>
        </a:lnSpc>
        <a:spcBef>
          <a:spcPct val="0"/>
        </a:spcBef>
        <a:spcAft>
          <a:spcPct val="0"/>
        </a:spcAft>
        <a:defRPr sz="3200" b="0">
          <a:solidFill>
            <a:schemeClr val="bg1"/>
          </a:solidFill>
          <a:latin typeface="+mj-lt"/>
          <a:ea typeface="IBM Plex Sans" charset="0"/>
          <a:cs typeface="IBM Plex Sans" charset="0"/>
        </a:defRPr>
      </a:lvl1pPr>
      <a:lvl2pPr algn="l" rtl="0" eaLnBrk="1" fontAlgn="base" hangingPunct="1">
        <a:lnSpc>
          <a:spcPct val="90000"/>
        </a:lnSpc>
        <a:spcBef>
          <a:spcPct val="0"/>
        </a:spcBef>
        <a:spcAft>
          <a:spcPct val="0"/>
        </a:spcAft>
        <a:defRPr sz="2960">
          <a:solidFill>
            <a:srgbClr val="191919"/>
          </a:solidFill>
          <a:latin typeface="HelvNeue Light for IBM" pitchFamily="34" charset="0"/>
        </a:defRPr>
      </a:lvl2pPr>
      <a:lvl3pPr algn="l" rtl="0" eaLnBrk="1" fontAlgn="base" hangingPunct="1">
        <a:lnSpc>
          <a:spcPct val="90000"/>
        </a:lnSpc>
        <a:spcBef>
          <a:spcPct val="0"/>
        </a:spcBef>
        <a:spcAft>
          <a:spcPct val="0"/>
        </a:spcAft>
        <a:defRPr sz="2960">
          <a:solidFill>
            <a:srgbClr val="191919"/>
          </a:solidFill>
          <a:latin typeface="HelvNeue Light for IBM" pitchFamily="34" charset="0"/>
        </a:defRPr>
      </a:lvl3pPr>
      <a:lvl4pPr algn="l" rtl="0" eaLnBrk="1" fontAlgn="base" hangingPunct="1">
        <a:lnSpc>
          <a:spcPct val="90000"/>
        </a:lnSpc>
        <a:spcBef>
          <a:spcPct val="0"/>
        </a:spcBef>
        <a:spcAft>
          <a:spcPct val="0"/>
        </a:spcAft>
        <a:defRPr sz="2960">
          <a:solidFill>
            <a:srgbClr val="191919"/>
          </a:solidFill>
          <a:latin typeface="HelvNeue Light for IBM" pitchFamily="34" charset="0"/>
        </a:defRPr>
      </a:lvl4pPr>
      <a:lvl5pPr algn="l" rtl="0" eaLnBrk="1" fontAlgn="base" hangingPunct="1">
        <a:lnSpc>
          <a:spcPct val="90000"/>
        </a:lnSpc>
        <a:spcBef>
          <a:spcPct val="0"/>
        </a:spcBef>
        <a:spcAft>
          <a:spcPct val="0"/>
        </a:spcAft>
        <a:defRPr sz="2960">
          <a:solidFill>
            <a:srgbClr val="191919"/>
          </a:solidFill>
          <a:latin typeface="HelvNeue Light for IBM" pitchFamily="34" charset="0"/>
        </a:defRPr>
      </a:lvl5pPr>
      <a:lvl6pPr marL="483412" algn="l" rtl="0" eaLnBrk="1" fontAlgn="base" hangingPunct="1">
        <a:lnSpc>
          <a:spcPct val="90000"/>
        </a:lnSpc>
        <a:spcBef>
          <a:spcPct val="0"/>
        </a:spcBef>
        <a:spcAft>
          <a:spcPct val="0"/>
        </a:spcAft>
        <a:defRPr sz="2960">
          <a:solidFill>
            <a:srgbClr val="191919"/>
          </a:solidFill>
          <a:latin typeface="HelvNeue Light for IBM" pitchFamily="34" charset="0"/>
        </a:defRPr>
      </a:lvl6pPr>
      <a:lvl7pPr marL="966828" algn="l" rtl="0" eaLnBrk="1" fontAlgn="base" hangingPunct="1">
        <a:lnSpc>
          <a:spcPct val="90000"/>
        </a:lnSpc>
        <a:spcBef>
          <a:spcPct val="0"/>
        </a:spcBef>
        <a:spcAft>
          <a:spcPct val="0"/>
        </a:spcAft>
        <a:defRPr sz="2960">
          <a:solidFill>
            <a:srgbClr val="191919"/>
          </a:solidFill>
          <a:latin typeface="HelvNeue Light for IBM" pitchFamily="34" charset="0"/>
        </a:defRPr>
      </a:lvl7pPr>
      <a:lvl8pPr marL="1450240" algn="l" rtl="0" eaLnBrk="1" fontAlgn="base" hangingPunct="1">
        <a:lnSpc>
          <a:spcPct val="90000"/>
        </a:lnSpc>
        <a:spcBef>
          <a:spcPct val="0"/>
        </a:spcBef>
        <a:spcAft>
          <a:spcPct val="0"/>
        </a:spcAft>
        <a:defRPr sz="2960">
          <a:solidFill>
            <a:srgbClr val="191919"/>
          </a:solidFill>
          <a:latin typeface="HelvNeue Light for IBM" pitchFamily="34" charset="0"/>
        </a:defRPr>
      </a:lvl8pPr>
      <a:lvl9pPr marL="1933653" algn="l" rtl="0" eaLnBrk="1" fontAlgn="base" hangingPunct="1">
        <a:lnSpc>
          <a:spcPct val="90000"/>
        </a:lnSpc>
        <a:spcBef>
          <a:spcPct val="0"/>
        </a:spcBef>
        <a:spcAft>
          <a:spcPct val="0"/>
        </a:spcAft>
        <a:defRPr sz="2960">
          <a:solidFill>
            <a:srgbClr val="191919"/>
          </a:solidFill>
          <a:latin typeface="HelvNeue Light for IBM" pitchFamily="34" charset="0"/>
        </a:defRPr>
      </a:lvl9pPr>
    </p:titleStyle>
    <p:bodyStyle>
      <a:lvl1pPr marL="0" indent="0" algn="l" rtl="0" eaLnBrk="1" fontAlgn="base" hangingPunct="1">
        <a:lnSpc>
          <a:spcPct val="100000"/>
        </a:lnSpc>
        <a:spcBef>
          <a:spcPts val="1467"/>
        </a:spcBef>
        <a:spcAft>
          <a:spcPct val="0"/>
        </a:spcAft>
        <a:buClr>
          <a:srgbClr val="6D6E70"/>
        </a:buClr>
        <a:buSzPct val="90000"/>
        <a:buFont typeface="Wingdings" pitchFamily="2" charset="2"/>
        <a:buNone/>
        <a:defRPr sz="1867">
          <a:solidFill>
            <a:schemeClr val="bg1"/>
          </a:solidFill>
          <a:latin typeface="+mn-lt"/>
          <a:ea typeface="IBM Plex Sans" charset="0"/>
          <a:cs typeface="IBM Plex Sans" charset="0"/>
        </a:defRPr>
      </a:lvl1pPr>
      <a:lvl2pPr marL="228597" indent="-231642" algn="l" rtl="0" eaLnBrk="1" fontAlgn="base" hangingPunct="1">
        <a:lnSpc>
          <a:spcPct val="100000"/>
        </a:lnSpc>
        <a:spcBef>
          <a:spcPts val="1467"/>
        </a:spcBef>
        <a:spcAft>
          <a:spcPct val="0"/>
        </a:spcAft>
        <a:buClr>
          <a:schemeClr val="bg1"/>
        </a:buClr>
        <a:buSzPct val="100000"/>
        <a:buFont typeface=".AppleSystemUIFont" charset="-120"/>
        <a:buChar char="–"/>
        <a:tabLst/>
        <a:defRPr sz="1867">
          <a:solidFill>
            <a:schemeClr val="bg1"/>
          </a:solidFill>
          <a:latin typeface="+mn-lt"/>
          <a:ea typeface="IBM Plex Sans" charset="0"/>
          <a:cs typeface="IBM Plex Sans" charset="0"/>
        </a:defRPr>
      </a:lvl2pPr>
      <a:lvl3pPr marL="457195" indent="-231642" algn="l" rtl="0" eaLnBrk="1" fontAlgn="base" hangingPunct="1">
        <a:lnSpc>
          <a:spcPct val="100000"/>
        </a:lnSpc>
        <a:spcBef>
          <a:spcPts val="1467"/>
        </a:spcBef>
        <a:spcAft>
          <a:spcPct val="0"/>
        </a:spcAft>
        <a:buClr>
          <a:schemeClr val="bg1"/>
        </a:buClr>
        <a:buSzPct val="100000"/>
        <a:buFont typeface="Arial" panose="020B0604020202020204" pitchFamily="34" charset="0"/>
        <a:buChar char="•"/>
        <a:tabLst/>
        <a:defRPr sz="1867">
          <a:solidFill>
            <a:schemeClr val="bg1"/>
          </a:solidFill>
          <a:latin typeface="+mn-lt"/>
          <a:ea typeface="IBM Plex Sans" charset="0"/>
          <a:cs typeface="IBM Plex Sans" charset="0"/>
        </a:defRPr>
      </a:lvl3pPr>
      <a:lvl4pPr marL="838190" indent="-231642" algn="l" rtl="0" eaLnBrk="1" fontAlgn="base" hangingPunct="1">
        <a:lnSpc>
          <a:spcPct val="100000"/>
        </a:lnSpc>
        <a:spcBef>
          <a:spcPts val="1467"/>
        </a:spcBef>
        <a:spcAft>
          <a:spcPct val="0"/>
        </a:spcAft>
        <a:buClr>
          <a:schemeClr val="bg1"/>
        </a:buClr>
        <a:buSzPct val="100000"/>
        <a:buFont typeface=".AppleSystemUIFont" charset="-120"/>
        <a:buChar char="–"/>
        <a:tabLst/>
        <a:defRPr sz="1867" baseline="0">
          <a:solidFill>
            <a:schemeClr val="bg1"/>
          </a:solidFill>
          <a:latin typeface="+mn-lt"/>
          <a:ea typeface="IBM Plex Sans" charset="0"/>
          <a:cs typeface="IBM Plex Sans" charset="0"/>
        </a:defRPr>
      </a:lvl4pPr>
      <a:lvl5pPr marL="1071020" indent="-231642" algn="l" rtl="0" eaLnBrk="1" fontAlgn="base" hangingPunct="1">
        <a:lnSpc>
          <a:spcPct val="100000"/>
        </a:lnSpc>
        <a:spcBef>
          <a:spcPts val="1467"/>
        </a:spcBef>
        <a:spcAft>
          <a:spcPct val="0"/>
        </a:spcAft>
        <a:buClr>
          <a:schemeClr val="bg1"/>
        </a:buClr>
        <a:buFont typeface=".AppleSystemUIFont" charset="-120"/>
        <a:buChar char="»"/>
        <a:tabLst/>
        <a:defRPr sz="1867">
          <a:solidFill>
            <a:schemeClr val="bg1"/>
          </a:solidFill>
          <a:latin typeface="+mn-lt"/>
          <a:ea typeface="IBM Plex Sans" charset="0"/>
          <a:cs typeface="IBM Plex Sans" charset="0"/>
        </a:defRPr>
      </a:lvl5pPr>
      <a:lvl6pPr marL="2111575" indent="-172889" algn="l" rtl="0" eaLnBrk="1" fontAlgn="base" hangingPunct="1">
        <a:spcBef>
          <a:spcPct val="20000"/>
        </a:spcBef>
        <a:spcAft>
          <a:spcPct val="0"/>
        </a:spcAft>
        <a:buClr>
          <a:schemeClr val="bg1"/>
        </a:buClr>
        <a:buChar char="»"/>
        <a:defRPr sz="1692">
          <a:solidFill>
            <a:schemeClr val="bg1"/>
          </a:solidFill>
          <a:latin typeface="Arial" charset="0"/>
        </a:defRPr>
      </a:lvl6pPr>
      <a:lvl7pPr marL="2594990" indent="-172889" algn="l" rtl="0" eaLnBrk="1" fontAlgn="base" hangingPunct="1">
        <a:spcBef>
          <a:spcPct val="20000"/>
        </a:spcBef>
        <a:spcAft>
          <a:spcPct val="0"/>
        </a:spcAft>
        <a:buClr>
          <a:schemeClr val="bg1"/>
        </a:buClr>
        <a:buChar char="»"/>
        <a:defRPr sz="1692">
          <a:solidFill>
            <a:schemeClr val="bg1"/>
          </a:solidFill>
          <a:latin typeface="Arial" charset="0"/>
        </a:defRPr>
      </a:lvl7pPr>
      <a:lvl8pPr marL="3078403" indent="-172889" algn="l" rtl="0" eaLnBrk="1" fontAlgn="base" hangingPunct="1">
        <a:spcBef>
          <a:spcPct val="20000"/>
        </a:spcBef>
        <a:spcAft>
          <a:spcPct val="0"/>
        </a:spcAft>
        <a:buClr>
          <a:schemeClr val="bg1"/>
        </a:buClr>
        <a:buChar char="»"/>
        <a:defRPr sz="1692">
          <a:solidFill>
            <a:schemeClr val="bg1"/>
          </a:solidFill>
          <a:latin typeface="Arial" charset="0"/>
        </a:defRPr>
      </a:lvl8pPr>
      <a:lvl9pPr marL="3561818" indent="-172889" algn="l" rtl="0" eaLnBrk="1" fontAlgn="base" hangingPunct="1">
        <a:spcBef>
          <a:spcPct val="20000"/>
        </a:spcBef>
        <a:spcAft>
          <a:spcPct val="0"/>
        </a:spcAft>
        <a:buClr>
          <a:schemeClr val="bg1"/>
        </a:buClr>
        <a:buChar char="»"/>
        <a:defRPr sz="1692">
          <a:solidFill>
            <a:schemeClr val="bg1"/>
          </a:solidFill>
          <a:latin typeface="Arial" charset="0"/>
        </a:defRPr>
      </a:lvl9pPr>
    </p:bodyStyle>
    <p:otherStyle>
      <a:defPPr>
        <a:defRPr lang="en-US"/>
      </a:defPPr>
      <a:lvl1pPr marL="0" algn="l" defTabSz="966828" rtl="0" eaLnBrk="1" latinLnBrk="0" hangingPunct="1">
        <a:defRPr sz="1904" kern="1200">
          <a:solidFill>
            <a:schemeClr val="tx1"/>
          </a:solidFill>
          <a:latin typeface="+mn-lt"/>
          <a:ea typeface="+mn-ea"/>
          <a:cs typeface="+mn-cs"/>
        </a:defRPr>
      </a:lvl1pPr>
      <a:lvl2pPr marL="483412" algn="l" defTabSz="966828" rtl="0" eaLnBrk="1" latinLnBrk="0" hangingPunct="1">
        <a:defRPr sz="1904" kern="1200">
          <a:solidFill>
            <a:schemeClr val="tx1"/>
          </a:solidFill>
          <a:latin typeface="+mn-lt"/>
          <a:ea typeface="+mn-ea"/>
          <a:cs typeface="+mn-cs"/>
        </a:defRPr>
      </a:lvl2pPr>
      <a:lvl3pPr marL="966828" algn="l" defTabSz="966828" rtl="0" eaLnBrk="1" latinLnBrk="0" hangingPunct="1">
        <a:defRPr sz="1904" kern="1200">
          <a:solidFill>
            <a:schemeClr val="tx1"/>
          </a:solidFill>
          <a:latin typeface="+mn-lt"/>
          <a:ea typeface="+mn-ea"/>
          <a:cs typeface="+mn-cs"/>
        </a:defRPr>
      </a:lvl3pPr>
      <a:lvl4pPr marL="1450240" algn="l" defTabSz="966828" rtl="0" eaLnBrk="1" latinLnBrk="0" hangingPunct="1">
        <a:defRPr sz="1904" kern="1200">
          <a:solidFill>
            <a:schemeClr val="tx1"/>
          </a:solidFill>
          <a:latin typeface="+mn-lt"/>
          <a:ea typeface="+mn-ea"/>
          <a:cs typeface="+mn-cs"/>
        </a:defRPr>
      </a:lvl4pPr>
      <a:lvl5pPr marL="1933653" algn="l" defTabSz="966828" rtl="0" eaLnBrk="1" latinLnBrk="0" hangingPunct="1">
        <a:defRPr sz="1904" kern="1200">
          <a:solidFill>
            <a:schemeClr val="tx1"/>
          </a:solidFill>
          <a:latin typeface="+mn-lt"/>
          <a:ea typeface="+mn-ea"/>
          <a:cs typeface="+mn-cs"/>
        </a:defRPr>
      </a:lvl5pPr>
      <a:lvl6pPr marL="2417068" algn="l" defTabSz="966828" rtl="0" eaLnBrk="1" latinLnBrk="0" hangingPunct="1">
        <a:defRPr sz="1904" kern="1200">
          <a:solidFill>
            <a:schemeClr val="tx1"/>
          </a:solidFill>
          <a:latin typeface="+mn-lt"/>
          <a:ea typeface="+mn-ea"/>
          <a:cs typeface="+mn-cs"/>
        </a:defRPr>
      </a:lvl6pPr>
      <a:lvl7pPr marL="2900479" algn="l" defTabSz="966828" rtl="0" eaLnBrk="1" latinLnBrk="0" hangingPunct="1">
        <a:defRPr sz="1904" kern="1200">
          <a:solidFill>
            <a:schemeClr val="tx1"/>
          </a:solidFill>
          <a:latin typeface="+mn-lt"/>
          <a:ea typeface="+mn-ea"/>
          <a:cs typeface="+mn-cs"/>
        </a:defRPr>
      </a:lvl7pPr>
      <a:lvl8pPr marL="3383893" algn="l" defTabSz="966828" rtl="0" eaLnBrk="1" latinLnBrk="0" hangingPunct="1">
        <a:defRPr sz="1904" kern="1200">
          <a:solidFill>
            <a:schemeClr val="tx1"/>
          </a:solidFill>
          <a:latin typeface="+mn-lt"/>
          <a:ea typeface="+mn-ea"/>
          <a:cs typeface="+mn-cs"/>
        </a:defRPr>
      </a:lvl8pPr>
      <a:lvl9pPr marL="3867306" algn="l" defTabSz="966828" rtl="0" eaLnBrk="1" latinLnBrk="0" hangingPunct="1">
        <a:defRPr sz="190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0">
          <p15:clr>
            <a:srgbClr val="F26B43"/>
          </p15:clr>
        </p15:guide>
        <p15:guide id="2" pos="144">
          <p15:clr>
            <a:srgbClr val="F26B43"/>
          </p15:clr>
        </p15:guide>
        <p15:guide id="3" pos="5616">
          <p15:clr>
            <a:srgbClr val="F26B43"/>
          </p15:clr>
        </p15:guide>
        <p15:guide id="4" orient="horz" pos="2832">
          <p15:clr>
            <a:srgbClr val="F26B43"/>
          </p15:clr>
        </p15:guide>
        <p15:guide id="5" orient="horz" pos="3088">
          <p15:clr>
            <a:srgbClr val="F26B43"/>
          </p15:clr>
        </p15:guide>
        <p15:guide id="6" pos="2880">
          <p15:clr>
            <a:srgbClr val="F26B43"/>
          </p15:clr>
        </p15:guide>
        <p15:guide id="7" pos="2736">
          <p15:clr>
            <a:srgbClr val="F26B43"/>
          </p15:clr>
        </p15:guide>
        <p15:guide id="8" pos="1440">
          <p15:clr>
            <a:srgbClr val="F26B43"/>
          </p15:clr>
        </p15:guide>
        <p15:guide id="9" pos="3024">
          <p15:clr>
            <a:srgbClr val="F26B43"/>
          </p15:clr>
        </p15:guide>
        <p15:guide id="10" pos="1296">
          <p15:clr>
            <a:srgbClr val="F26B43"/>
          </p15:clr>
        </p15:guide>
        <p15:guide id="11" pos="1584">
          <p15:clr>
            <a:srgbClr val="F26B43"/>
          </p15:clr>
        </p15:guide>
        <p15:guide id="12" pos="4320">
          <p15:clr>
            <a:srgbClr val="F26B43"/>
          </p15:clr>
        </p15:guide>
        <p15:guide id="13" pos="4176">
          <p15:clr>
            <a:srgbClr val="F26B43"/>
          </p15:clr>
        </p15:guide>
        <p15:guide id="14" pos="4464">
          <p15:clr>
            <a:srgbClr val="F26B43"/>
          </p15:clr>
        </p15:guide>
        <p15:guide id="15" orient="horz" pos="412">
          <p15:clr>
            <a:srgbClr val="F26B43"/>
          </p15:clr>
        </p15:guide>
        <p15:guide id="17" orient="horz" pos="812">
          <p15:clr>
            <a:srgbClr val="F26B43"/>
          </p15:clr>
        </p15:guide>
        <p15:guide id="18" orient="horz" pos="1620">
          <p15:clr>
            <a:srgbClr val="F26B43"/>
          </p15:clr>
        </p15:guide>
        <p15:guide id="19" orient="horz" pos="1216">
          <p15:clr>
            <a:srgbClr val="F26B43"/>
          </p15:clr>
        </p15:guide>
        <p15:guide id="20" orient="horz" pos="2022">
          <p15:clr>
            <a:srgbClr val="F26B43"/>
          </p15:clr>
        </p15:guide>
        <p15:guide id="21" orient="horz" pos="242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twitter.com/skenniston" TargetMode="External"/><Relationship Id="rId13" Type="http://schemas.openxmlformats.org/officeDocument/2006/relationships/image" Target="../media/image10.svg"/><Relationship Id="rId3" Type="http://schemas.openxmlformats.org/officeDocument/2006/relationships/image" Target="../media/image3.jpeg"/><Relationship Id="rId7" Type="http://schemas.openxmlformats.org/officeDocument/2006/relationships/hyperlink" Target="mailto:steve.kenniston@ibm.com" TargetMode="External"/><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5.tiff"/><Relationship Id="rId11" Type="http://schemas.openxmlformats.org/officeDocument/2006/relationships/image" Target="../media/image8.svg"/><Relationship Id="rId5" Type="http://schemas.openxmlformats.org/officeDocument/2006/relationships/hyperlink" Target="https://www.linkedin.com/groups/13536853/" TargetMode="External"/><Relationship Id="rId15" Type="http://schemas.openxmlformats.org/officeDocument/2006/relationships/image" Target="../media/image12.svg"/><Relationship Id="rId10" Type="http://schemas.openxmlformats.org/officeDocument/2006/relationships/image" Target="../media/image7.png"/><Relationship Id="rId4" Type="http://schemas.openxmlformats.org/officeDocument/2006/relationships/image" Target="../media/image4.tiff"/><Relationship Id="rId9" Type="http://schemas.openxmlformats.org/officeDocument/2006/relationships/image" Target="../media/image6.tiff"/><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svg"/><Relationship Id="rId3" Type="http://schemas.openxmlformats.org/officeDocument/2006/relationships/image" Target="../media/image34.png"/><Relationship Id="rId21" Type="http://schemas.openxmlformats.org/officeDocument/2006/relationships/image" Target="../media/image52.png"/><Relationship Id="rId7" Type="http://schemas.openxmlformats.org/officeDocument/2006/relationships/image" Target="../media/image38.png"/><Relationship Id="rId12" Type="http://schemas.openxmlformats.org/officeDocument/2006/relationships/image" Target="../media/image43.svg"/><Relationship Id="rId17" Type="http://schemas.openxmlformats.org/officeDocument/2006/relationships/image" Target="../media/image48.png"/><Relationship Id="rId2" Type="http://schemas.openxmlformats.org/officeDocument/2006/relationships/notesSlide" Target="../notesSlides/notesSlide10.xml"/><Relationship Id="rId16" Type="http://schemas.openxmlformats.org/officeDocument/2006/relationships/image" Target="../media/image47.svg"/><Relationship Id="rId20" Type="http://schemas.openxmlformats.org/officeDocument/2006/relationships/image" Target="../media/image51.svg"/><Relationship Id="rId1" Type="http://schemas.openxmlformats.org/officeDocument/2006/relationships/slideLayout" Target="../slideLayouts/slideLayout52.xml"/><Relationship Id="rId6" Type="http://schemas.openxmlformats.org/officeDocument/2006/relationships/image" Target="../media/image37.png"/><Relationship Id="rId11" Type="http://schemas.openxmlformats.org/officeDocument/2006/relationships/image" Target="../media/image42.png"/><Relationship Id="rId24" Type="http://schemas.openxmlformats.org/officeDocument/2006/relationships/image" Target="../media/image55.png"/><Relationship Id="rId5" Type="http://schemas.openxmlformats.org/officeDocument/2006/relationships/image" Target="../media/image36.png"/><Relationship Id="rId15" Type="http://schemas.openxmlformats.org/officeDocument/2006/relationships/image" Target="../media/image46.png"/><Relationship Id="rId23" Type="http://schemas.openxmlformats.org/officeDocument/2006/relationships/image" Target="../media/image54.png"/><Relationship Id="rId10" Type="http://schemas.openxmlformats.org/officeDocument/2006/relationships/image" Target="../media/image41.svg"/><Relationship Id="rId19" Type="http://schemas.openxmlformats.org/officeDocument/2006/relationships/image" Target="../media/image50.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svg"/><Relationship Id="rId22" Type="http://schemas.openxmlformats.org/officeDocument/2006/relationships/image" Target="../media/image53.png"/></Relationships>
</file>

<file path=ppt/slides/_rels/slide11.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 Id="rId9" Type="http://schemas.openxmlformats.org/officeDocument/2006/relationships/image" Target="../media/image62.png"/></Relationships>
</file>

<file path=ppt/slides/_rels/slide1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2.xml"/><Relationship Id="rId1" Type="http://schemas.openxmlformats.org/officeDocument/2006/relationships/slideLayout" Target="../slideLayouts/slideLayout52.xml"/><Relationship Id="rId4" Type="http://schemas.openxmlformats.org/officeDocument/2006/relationships/image" Target="../media/image64.png"/></Relationships>
</file>

<file path=ppt/slides/_rels/slide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hyperlink" Target="https://ibm.co/2XIl81Y" TargetMode="External"/><Relationship Id="rId5" Type="http://schemas.openxmlformats.org/officeDocument/2006/relationships/hyperlink" Target="https://bit.ly/3lH9YFg" TargetMode="External"/><Relationship Id="rId4" Type="http://schemas.openxmlformats.org/officeDocument/2006/relationships/image" Target="../media/image59.svg"/></Relationships>
</file>

<file path=ppt/slides/_rels/slide14.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svg"/><Relationship Id="rId9" Type="http://schemas.openxmlformats.org/officeDocument/2006/relationships/image" Target="../media/image71.png"/></Relationships>
</file>

<file path=ppt/slides/_rels/slide15.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76.png"/><Relationship Id="rId7" Type="http://schemas.openxmlformats.org/officeDocument/2006/relationships/image" Target="../media/image65.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77.png"/></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hyperlink" Target="https://ibm.co/3btNWjC" TargetMode="External"/><Relationship Id="rId5" Type="http://schemas.openxmlformats.org/officeDocument/2006/relationships/hyperlink" Target="https://bit.ly/36F1ND2" TargetMode="External"/><Relationship Id="rId4" Type="http://schemas.openxmlformats.org/officeDocument/2006/relationships/image" Target="../media/image57.svg"/></Relationships>
</file>

<file path=ppt/slides/_rels/slide17.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41.sv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81.png"/><Relationship Id="rId11" Type="http://schemas.openxmlformats.org/officeDocument/2006/relationships/image" Target="../media/image40.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18.xml.rels><?xml version="1.0" encoding="UTF-8" standalone="yes"?>
<Relationships xmlns="http://schemas.openxmlformats.org/package/2006/relationships"><Relationship Id="rId8" Type="http://schemas.openxmlformats.org/officeDocument/2006/relationships/image" Target="../media/image90.tiff"/><Relationship Id="rId13" Type="http://schemas.openxmlformats.org/officeDocument/2006/relationships/hyperlink" Target="https://ibm.co/39wQ36T" TargetMode="External"/><Relationship Id="rId3" Type="http://schemas.openxmlformats.org/officeDocument/2006/relationships/image" Target="../media/image86.png"/><Relationship Id="rId7" Type="http://schemas.openxmlformats.org/officeDocument/2006/relationships/image" Target="../media/image89.tiff"/><Relationship Id="rId12" Type="http://schemas.openxmlformats.org/officeDocument/2006/relationships/hyperlink" Target="https://bit.ly/32Ut57d" TargetMode="External"/><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image" Target="../media/image88.png"/><Relationship Id="rId11" Type="http://schemas.openxmlformats.org/officeDocument/2006/relationships/image" Target="../media/image93.tiff"/><Relationship Id="rId5" Type="http://schemas.openxmlformats.org/officeDocument/2006/relationships/image" Target="../media/image87.png"/><Relationship Id="rId10" Type="http://schemas.openxmlformats.org/officeDocument/2006/relationships/image" Target="../media/image92.tiff"/><Relationship Id="rId4" Type="http://schemas.openxmlformats.org/officeDocument/2006/relationships/image" Target="../media/image61.svg"/><Relationship Id="rId9" Type="http://schemas.openxmlformats.org/officeDocument/2006/relationships/image" Target="../media/image91.tiff"/></Relationships>
</file>

<file path=ppt/slides/_rels/slide1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97.svg"/><Relationship Id="rId5" Type="http://schemas.openxmlformats.org/officeDocument/2006/relationships/image" Target="../media/image96.png"/><Relationship Id="rId4" Type="http://schemas.openxmlformats.org/officeDocument/2006/relationships/image" Target="../media/image95.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103.png"/><Relationship Id="rId3" Type="http://schemas.openxmlformats.org/officeDocument/2006/relationships/image" Target="../media/image98.emf"/><Relationship Id="rId7" Type="http://schemas.openxmlformats.org/officeDocument/2006/relationships/image" Target="../media/image45.svg"/><Relationship Id="rId12" Type="http://schemas.openxmlformats.org/officeDocument/2006/relationships/image" Target="../media/image102.png"/><Relationship Id="rId2" Type="http://schemas.openxmlformats.org/officeDocument/2006/relationships/notesSlide" Target="../notesSlides/notesSlide20.xml"/><Relationship Id="rId1" Type="http://schemas.openxmlformats.org/officeDocument/2006/relationships/slideLayout" Target="../slideLayouts/slideLayout49.xml"/><Relationship Id="rId6" Type="http://schemas.openxmlformats.org/officeDocument/2006/relationships/image" Target="../media/image101.png"/><Relationship Id="rId11" Type="http://schemas.openxmlformats.org/officeDocument/2006/relationships/image" Target="../media/image41.svg"/><Relationship Id="rId5" Type="http://schemas.openxmlformats.org/officeDocument/2006/relationships/image" Target="../media/image100.png"/><Relationship Id="rId10" Type="http://schemas.openxmlformats.org/officeDocument/2006/relationships/image" Target="../media/image40.png"/><Relationship Id="rId4" Type="http://schemas.openxmlformats.org/officeDocument/2006/relationships/image" Target="../media/image99.emf"/><Relationship Id="rId9" Type="http://schemas.openxmlformats.org/officeDocument/2006/relationships/image" Target="../media/image43.svg"/></Relationships>
</file>

<file path=ppt/slides/_rels/slide21.xml.rels><?xml version="1.0" encoding="UTF-8" standalone="yes"?>
<Relationships xmlns="http://schemas.openxmlformats.org/package/2006/relationships"><Relationship Id="rId8" Type="http://schemas.openxmlformats.org/officeDocument/2006/relationships/image" Target="../media/image109.jpeg"/><Relationship Id="rId3" Type="http://schemas.openxmlformats.org/officeDocument/2006/relationships/image" Target="../media/image104.jpeg"/><Relationship Id="rId7" Type="http://schemas.openxmlformats.org/officeDocument/2006/relationships/image" Target="../media/image108.tiff"/><Relationship Id="rId12" Type="http://schemas.openxmlformats.org/officeDocument/2006/relationships/image" Target="../media/image51.svg"/><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image" Target="../media/image107.png"/><Relationship Id="rId11" Type="http://schemas.openxmlformats.org/officeDocument/2006/relationships/image" Target="../media/image111.png"/><Relationship Id="rId5" Type="http://schemas.openxmlformats.org/officeDocument/2006/relationships/image" Target="../media/image106.png"/><Relationship Id="rId10" Type="http://schemas.openxmlformats.org/officeDocument/2006/relationships/image" Target="../media/image49.svg"/><Relationship Id="rId4" Type="http://schemas.openxmlformats.org/officeDocument/2006/relationships/image" Target="../media/image105.png"/><Relationship Id="rId9" Type="http://schemas.openxmlformats.org/officeDocument/2006/relationships/image" Target="../media/image110.png"/></Relationships>
</file>

<file path=ppt/slides/_rels/slide22.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112.png"/><Relationship Id="rId7"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image" Target="../media/image115.png"/><Relationship Id="rId11" Type="http://schemas.openxmlformats.org/officeDocument/2006/relationships/hyperlink" Target="https://bit.ly/38wQwa6" TargetMode="External"/><Relationship Id="rId5" Type="http://schemas.openxmlformats.org/officeDocument/2006/relationships/image" Target="../media/image114.png"/><Relationship Id="rId10" Type="http://schemas.openxmlformats.org/officeDocument/2006/relationships/image" Target="../media/image59.svg"/><Relationship Id="rId4" Type="http://schemas.openxmlformats.org/officeDocument/2006/relationships/image" Target="../media/image113.png"/><Relationship Id="rId9"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25.xml"/><Relationship Id="rId1" Type="http://schemas.openxmlformats.org/officeDocument/2006/relationships/slideLayout" Target="../slideLayouts/slideLayout49.xml"/><Relationship Id="rId5" Type="http://schemas.openxmlformats.org/officeDocument/2006/relationships/hyperlink" Target="mailto:ibmsls@us.ibm.com" TargetMode="Externa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118.tiff"/><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20.jp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hyperlink" Target="https://ibm.co/2YmPs3Q" TargetMode="External"/><Relationship Id="rId2" Type="http://schemas.openxmlformats.org/officeDocument/2006/relationships/notesSlide" Target="../notesSlides/notesSlide29.xml"/><Relationship Id="rId1" Type="http://schemas.openxmlformats.org/officeDocument/2006/relationships/slideLayout" Target="../slideLayouts/slideLayout46.xml"/><Relationship Id="rId6" Type="http://schemas.openxmlformats.org/officeDocument/2006/relationships/hyperlink" Target="http://ibm.biz/sponsors" TargetMode="External"/><Relationship Id="rId5" Type="http://schemas.openxmlformats.org/officeDocument/2006/relationships/hyperlink" Target="https://ibm.co/3aQnPmu" TargetMode="External"/><Relationship Id="rId4" Type="http://schemas.openxmlformats.org/officeDocument/2006/relationships/hyperlink" Target="https://ibm.co/2VOs6C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30.xml"/><Relationship Id="rId1" Type="http://schemas.openxmlformats.org/officeDocument/2006/relationships/slideLayout" Target="../slideLayouts/slideLayout52.xml"/><Relationship Id="rId5" Type="http://schemas.openxmlformats.org/officeDocument/2006/relationships/image" Target="../media/image123.png"/><Relationship Id="rId4" Type="http://schemas.openxmlformats.org/officeDocument/2006/relationships/image" Target="../media/image122.jpeg"/></Relationships>
</file>

<file path=ppt/slides/_rels/slide31.xml.rels><?xml version="1.0" encoding="UTF-8" standalone="yes"?>
<Relationships xmlns="http://schemas.openxmlformats.org/package/2006/relationships"><Relationship Id="rId8" Type="http://schemas.openxmlformats.org/officeDocument/2006/relationships/hyperlink" Target="https://bit.ly/3lAeCnC" TargetMode="External"/><Relationship Id="rId3" Type="http://schemas.openxmlformats.org/officeDocument/2006/relationships/image" Target="../media/image124.tiff"/><Relationship Id="rId7" Type="http://schemas.openxmlformats.org/officeDocument/2006/relationships/hyperlink" Target="https://bit.ly/32Ut57d" TargetMode="External"/><Relationship Id="rId12" Type="http://schemas.openxmlformats.org/officeDocument/2006/relationships/hyperlink" Target="mailto:steve.Kenniston@ibm.com" TargetMode="External"/><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hyperlink" Target="https://bit.ly/36F1ND2" TargetMode="External"/><Relationship Id="rId11" Type="http://schemas.openxmlformats.org/officeDocument/2006/relationships/hyperlink" Target="https://bit.ly/36DxEFs" TargetMode="External"/><Relationship Id="rId5" Type="http://schemas.openxmlformats.org/officeDocument/2006/relationships/hyperlink" Target="https://bit.ly/3lH9YFg" TargetMode="External"/><Relationship Id="rId10" Type="http://schemas.openxmlformats.org/officeDocument/2006/relationships/hyperlink" Target="https://bit.ly/3gdv9Nk" TargetMode="External"/><Relationship Id="rId4" Type="http://schemas.openxmlformats.org/officeDocument/2006/relationships/hyperlink" Target="https://bit.ly/34n57CV" TargetMode="External"/><Relationship Id="rId9" Type="http://schemas.openxmlformats.org/officeDocument/2006/relationships/hyperlink" Target="https://bit.ly/3lHulBo"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128.tiff"/><Relationship Id="rId3" Type="http://schemas.openxmlformats.org/officeDocument/2006/relationships/image" Target="../media/image125.jpeg"/><Relationship Id="rId7" Type="http://schemas.openxmlformats.org/officeDocument/2006/relationships/hyperlink" Target="mailto:steve.kenniston@ibm.com" TargetMode="External"/><Relationship Id="rId2" Type="http://schemas.openxmlformats.org/officeDocument/2006/relationships/notesSlide" Target="../notesSlides/notesSlide32.xml"/><Relationship Id="rId1" Type="http://schemas.openxmlformats.org/officeDocument/2006/relationships/slideLayout" Target="../slideLayouts/slideLayout17.xml"/><Relationship Id="rId6" Type="http://schemas.openxmlformats.org/officeDocument/2006/relationships/image" Target="../media/image127.tiff"/><Relationship Id="rId5" Type="http://schemas.openxmlformats.org/officeDocument/2006/relationships/hyperlink" Target="http://twitter.com/skenniston" TargetMode="External"/><Relationship Id="rId10" Type="http://schemas.openxmlformats.org/officeDocument/2006/relationships/image" Target="../media/image129.tiff"/><Relationship Id="rId4" Type="http://schemas.openxmlformats.org/officeDocument/2006/relationships/image" Target="../media/image126.tiff"/><Relationship Id="rId9" Type="http://schemas.openxmlformats.org/officeDocument/2006/relationships/hyperlink" Target="https://linkedin/in/skennisto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marketsandmarkets.com/Market-Reports/data-resiliency-market-198134804.html#:~:text=The global data resiliency solutions,18.8%25 from 2018 to 2023." TargetMode="External"/><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9.xml"/><Relationship Id="rId16" Type="http://schemas.openxmlformats.org/officeDocument/2006/relationships/image" Target="../media/image33.svg"/><Relationship Id="rId1" Type="http://schemas.openxmlformats.org/officeDocument/2006/relationships/slideLayout" Target="../slideLayouts/slideLayout5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mparing Data Resiliency and Data Protection - Spectra Logic">
            <a:extLst>
              <a:ext uri="{FF2B5EF4-FFF2-40B4-BE49-F238E27FC236}">
                <a16:creationId xmlns:a16="http://schemas.microsoft.com/office/drawing/2014/main" id="{524D845B-79FA-9C4F-8B55-FF5333B36F74}"/>
              </a:ext>
            </a:extLst>
          </p:cNvPr>
          <p:cNvPicPr>
            <a:picLocks noChangeAspect="1" noChangeArrowheads="1"/>
          </p:cNvPicPr>
          <p:nvPr/>
        </p:nvPicPr>
        <p:blipFill>
          <a:blip r:embed="rId3">
            <a:alphaModFix amt="85000"/>
            <a:extLst>
              <a:ext uri="{28A0092B-C50C-407E-A947-70E740481C1C}">
                <a14:useLocalDpi xmlns:a14="http://schemas.microsoft.com/office/drawing/2010/main"/>
              </a:ext>
            </a:extLst>
          </a:blip>
          <a:srcRect/>
          <a:stretch>
            <a:fillRect/>
          </a:stretch>
        </p:blipFill>
        <p:spPr bwMode="auto">
          <a:xfrm>
            <a:off x="1924049" y="2453"/>
            <a:ext cx="1026795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Snip Single Corner Rectangle 10">
            <a:extLst>
              <a:ext uri="{FF2B5EF4-FFF2-40B4-BE49-F238E27FC236}">
                <a16:creationId xmlns:a16="http://schemas.microsoft.com/office/drawing/2014/main" id="{AF67821F-A432-D540-90CF-5B53273D7858}"/>
              </a:ext>
            </a:extLst>
          </p:cNvPr>
          <p:cNvSpPr/>
          <p:nvPr/>
        </p:nvSpPr>
        <p:spPr bwMode="auto">
          <a:xfrm>
            <a:off x="0" y="-1636"/>
            <a:ext cx="6069719" cy="6857183"/>
          </a:xfrm>
          <a:prstGeom prst="snip1Rect">
            <a:avLst>
              <a:gd name="adj" fmla="val 23752"/>
            </a:avLst>
          </a:prstGeom>
          <a:solidFill>
            <a:schemeClr val="tx1"/>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8000" tIns="48000" rIns="48000" bIns="48000" numCol="1" rtlCol="0" anchor="t" anchorCtr="0" compatLnSpc="1">
            <a:prstTxWarp prst="textNoShape">
              <a:avLst/>
            </a:prstTxWarp>
          </a:bodyPr>
          <a:lstStyle/>
          <a:p>
            <a:pPr marL="0" marR="0" lvl="0" indent="0" algn="l" defTabSz="914621"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srgbClr val="000000"/>
              </a:solidFill>
              <a:effectLst/>
              <a:uLnTx/>
              <a:uFillTx/>
              <a:latin typeface="Arial" panose="020B0604020202020204"/>
              <a:ea typeface="IBM Plex Sans" charset="0"/>
              <a:cs typeface="IBM Plex Sans" charset="0"/>
            </a:endParaRPr>
          </a:p>
        </p:txBody>
      </p:sp>
      <p:sp>
        <p:nvSpPr>
          <p:cNvPr id="12" name="Parallelogram 11">
            <a:extLst>
              <a:ext uri="{FF2B5EF4-FFF2-40B4-BE49-F238E27FC236}">
                <a16:creationId xmlns:a16="http://schemas.microsoft.com/office/drawing/2014/main" id="{C5B3F1F5-A22B-964F-AD22-AB24F34B9F3E}"/>
              </a:ext>
            </a:extLst>
          </p:cNvPr>
          <p:cNvSpPr/>
          <p:nvPr/>
        </p:nvSpPr>
        <p:spPr bwMode="auto">
          <a:xfrm rot="10800000" flipH="1">
            <a:off x="4518485" y="818"/>
            <a:ext cx="2796064" cy="6857183"/>
          </a:xfrm>
          <a:prstGeom prst="parallelogram">
            <a:avLst>
              <a:gd name="adj" fmla="val 55073"/>
            </a:avLst>
          </a:prstGeom>
          <a:solidFill>
            <a:srgbClr val="005795"/>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8000" tIns="48000" rIns="48000" bIns="48000" numCol="1" rtlCol="0" anchor="t" anchorCtr="0" compatLnSpc="1">
            <a:prstTxWarp prst="textNoShape">
              <a:avLst/>
            </a:prstTxWarp>
          </a:bodyPr>
          <a:lstStyle/>
          <a:p>
            <a:pPr marL="0" marR="0" lvl="0" indent="0" algn="l" defTabSz="1219170" rtl="0" eaLnBrk="1" fontAlgn="base" latinLnBrk="0" hangingPunct="1">
              <a:lnSpc>
                <a:spcPct val="90000"/>
              </a:lnSpc>
              <a:spcBef>
                <a:spcPct val="0"/>
              </a:spcBef>
              <a:spcAft>
                <a:spcPct val="0"/>
              </a:spcAft>
              <a:buClrTx/>
              <a:buSzTx/>
              <a:buFontTx/>
              <a:buNone/>
              <a:tabLst/>
              <a:defRPr/>
            </a:pPr>
            <a:endParaRPr kumimoji="0" lang="en-US" sz="1867"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Title 1">
            <a:extLst>
              <a:ext uri="{FF2B5EF4-FFF2-40B4-BE49-F238E27FC236}">
                <a16:creationId xmlns:a16="http://schemas.microsoft.com/office/drawing/2014/main" id="{1F1BDE02-1FFA-EA4F-961F-551BCCBFAE1E}"/>
              </a:ext>
            </a:extLst>
          </p:cNvPr>
          <p:cNvSpPr txBox="1">
            <a:spLocks/>
          </p:cNvSpPr>
          <p:nvPr/>
        </p:nvSpPr>
        <p:spPr>
          <a:xfrm>
            <a:off x="201283" y="210158"/>
            <a:ext cx="8249035" cy="10568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US" sz="4800" b="0" i="0" u="none" strike="noStrike" kern="0" cap="none" spc="0" normalizeH="0" baseline="0" noProof="0" dirty="0">
                <a:ln>
                  <a:noFill/>
                </a:ln>
                <a:solidFill>
                  <a:srgbClr val="FFFFFF"/>
                </a:solidFill>
                <a:effectLst>
                  <a:outerShdw blurRad="50800" dist="38100" dir="2700000" algn="tl" rotWithShape="0">
                    <a:srgbClr val="FFFFFF">
                      <a:alpha val="40000"/>
                    </a:srgbClr>
                  </a:outerShdw>
                </a:effectLst>
                <a:uLnTx/>
                <a:uFillTx/>
                <a:latin typeface="Arial" panose="020B0604020202020204"/>
                <a:ea typeface="+mj-ea"/>
                <a:cs typeface="+mj-cs"/>
              </a:rPr>
              <a:t>IBM </a:t>
            </a:r>
          </a:p>
          <a:p>
            <a:pPr marL="0" marR="0" lvl="0" indent="0" algn="l" defTabSz="1219170" rtl="0" eaLnBrk="1" fontAlgn="auto" latinLnBrk="0" hangingPunct="1">
              <a:lnSpc>
                <a:spcPct val="90000"/>
              </a:lnSpc>
              <a:spcBef>
                <a:spcPct val="0"/>
              </a:spcBef>
              <a:spcAft>
                <a:spcPts val="0"/>
              </a:spcAft>
              <a:buClrTx/>
              <a:buSzTx/>
              <a:buFontTx/>
              <a:buNone/>
              <a:tabLst/>
              <a:defRPr/>
            </a:pPr>
            <a:r>
              <a:rPr kumimoji="0" lang="en-US" sz="4800" b="0" i="0" u="none" strike="noStrike" kern="0" cap="none" spc="0" normalizeH="0" baseline="0" noProof="0" dirty="0">
                <a:ln>
                  <a:noFill/>
                </a:ln>
                <a:solidFill>
                  <a:srgbClr val="FFFFFF"/>
                </a:solidFill>
                <a:effectLst>
                  <a:outerShdw blurRad="50800" dist="38100" dir="2700000" algn="tl" rotWithShape="0">
                    <a:srgbClr val="FFFFFF">
                      <a:alpha val="40000"/>
                    </a:srgbClr>
                  </a:outerShdw>
                </a:effectLst>
                <a:uLnTx/>
                <a:uFillTx/>
                <a:latin typeface="Arial" panose="020B0604020202020204"/>
                <a:ea typeface="+mj-ea"/>
                <a:cs typeface="+mj-cs"/>
              </a:rPr>
              <a:t>Data Resilience</a:t>
            </a:r>
          </a:p>
        </p:txBody>
      </p:sp>
      <p:pic>
        <p:nvPicPr>
          <p:cNvPr id="15" name="Picture 14">
            <a:extLst>
              <a:ext uri="{FF2B5EF4-FFF2-40B4-BE49-F238E27FC236}">
                <a16:creationId xmlns:a16="http://schemas.microsoft.com/office/drawing/2014/main" id="{B2D608AA-3AE3-3748-A29C-686407471E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0135" y="6210036"/>
            <a:ext cx="457200" cy="457145"/>
          </a:xfrm>
          <a:prstGeom prst="rect">
            <a:avLst/>
          </a:prstGeom>
        </p:spPr>
      </p:pic>
      <p:sp>
        <p:nvSpPr>
          <p:cNvPr id="17" name="TextBox 16">
            <a:extLst>
              <a:ext uri="{FF2B5EF4-FFF2-40B4-BE49-F238E27FC236}">
                <a16:creationId xmlns:a16="http://schemas.microsoft.com/office/drawing/2014/main" id="{CB62F443-DF4C-A747-A323-75CFEB3CB95F}"/>
              </a:ext>
            </a:extLst>
          </p:cNvPr>
          <p:cNvSpPr txBox="1"/>
          <p:nvPr/>
        </p:nvSpPr>
        <p:spPr>
          <a:xfrm>
            <a:off x="657334" y="6253963"/>
            <a:ext cx="3058851" cy="338554"/>
          </a:xfrm>
          <a:prstGeom prst="rect">
            <a:avLst/>
          </a:prstGeom>
          <a:noFill/>
        </p:spPr>
        <p:txBody>
          <a:bodyPr wrap="none" rtlCol="0">
            <a:spAutoFit/>
          </a:bodyPr>
          <a:lstStyle/>
          <a:p>
            <a:pPr marL="0" marR="0" lvl="0" indent="0" algn="l" defTabSz="914621"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65656"/>
                </a:solidFill>
                <a:effectLst/>
                <a:uLnTx/>
                <a:uFillTx/>
                <a:latin typeface="Arial" panose="020B0604020202020204"/>
                <a:ea typeface="+mn-ea"/>
                <a:cs typeface="+mn-cs"/>
                <a:hlinkClick r:id="rId5"/>
              </a:rPr>
              <a:t>Spectrum Protect Professionals</a:t>
            </a:r>
            <a:endParaRPr kumimoji="0" lang="en-US" sz="1600" b="0" i="0" u="none" strike="noStrike" kern="1200" cap="none" spc="0" normalizeH="0" baseline="0" noProof="0" dirty="0">
              <a:ln>
                <a:noFill/>
              </a:ln>
              <a:solidFill>
                <a:srgbClr val="565656"/>
              </a:solidFill>
              <a:effectLst/>
              <a:uLnTx/>
              <a:uFillTx/>
              <a:latin typeface="Arial" panose="020B0604020202020204"/>
              <a:ea typeface="+mn-ea"/>
              <a:cs typeface="+mn-cs"/>
            </a:endParaRPr>
          </a:p>
        </p:txBody>
      </p:sp>
      <p:pic>
        <p:nvPicPr>
          <p:cNvPr id="2" name="Picture 1">
            <a:extLst>
              <a:ext uri="{FF2B5EF4-FFF2-40B4-BE49-F238E27FC236}">
                <a16:creationId xmlns:a16="http://schemas.microsoft.com/office/drawing/2014/main" id="{64DCBDF1-494E-D740-A63A-155DFAF058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62684" y="5866544"/>
            <a:ext cx="2229315" cy="822931"/>
          </a:xfrm>
          <a:prstGeom prst="rect">
            <a:avLst/>
          </a:prstGeom>
        </p:spPr>
      </p:pic>
      <p:sp>
        <p:nvSpPr>
          <p:cNvPr id="18" name="Rectangle 17">
            <a:extLst>
              <a:ext uri="{FF2B5EF4-FFF2-40B4-BE49-F238E27FC236}">
                <a16:creationId xmlns:a16="http://schemas.microsoft.com/office/drawing/2014/main" id="{B2C09A0D-6F8E-4144-83CD-CBB7D57ABF16}"/>
              </a:ext>
            </a:extLst>
          </p:cNvPr>
          <p:cNvSpPr/>
          <p:nvPr/>
        </p:nvSpPr>
        <p:spPr>
          <a:xfrm>
            <a:off x="200134" y="4537079"/>
            <a:ext cx="5722113" cy="1620893"/>
          </a:xfrm>
          <a:prstGeom prst="rect">
            <a:avLst/>
          </a:prstGeom>
        </p:spPr>
        <p:txBody>
          <a:bodyPr wrap="square">
            <a:spAutoFit/>
          </a:bodyPr>
          <a:lstStyle/>
          <a:p>
            <a:pPr marL="0" marR="0" lvl="0" indent="0" algn="l" defTabSz="1219464"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Steve Kenniston</a:t>
            </a:r>
          </a:p>
          <a:p>
            <a:pPr marL="0" marR="0" lvl="0" indent="0" algn="l" defTabSz="1219464"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Global Market Development Executive</a:t>
            </a:r>
            <a:br>
              <a:rPr kumimoji="0" lang="en-US" sz="22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br>
            <a:r>
              <a:rPr kumimoji="0" lang="en-CA" sz="2200" b="0" i="0" u="sng" strike="noStrike" kern="1200" cap="none" spc="0" normalizeH="0" baseline="0" noProof="0" dirty="0">
                <a:ln>
                  <a:noFill/>
                </a:ln>
                <a:solidFill>
                  <a:srgbClr val="000000"/>
                </a:solidFill>
                <a:effectLst/>
                <a:uLnTx/>
                <a:uFillTx/>
                <a:latin typeface="Arial" panose="020B0604020202020204"/>
                <a:ea typeface="+mn-ea"/>
                <a:cs typeface="+mn-cs"/>
                <a:hlinkClick r:id="rId7"/>
              </a:rPr>
              <a:t>steve.kenniston@ibm.com</a:t>
            </a:r>
            <a:endParaRPr kumimoji="0" lang="en-CA" sz="2200" b="0" i="0" u="sng"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1219464" rtl="0" eaLnBrk="1" fontAlgn="auto" latinLnBrk="0" hangingPunct="1">
              <a:lnSpc>
                <a:spcPct val="100000"/>
              </a:lnSpc>
              <a:spcBef>
                <a:spcPts val="0"/>
              </a:spcBef>
              <a:spcAft>
                <a:spcPts val="0"/>
              </a:spcAft>
              <a:buClrTx/>
              <a:buSzTx/>
              <a:buFontTx/>
              <a:buNone/>
              <a:tabLst/>
              <a:defRPr/>
            </a:pPr>
            <a:endParaRPr kumimoji="0" lang="en-CA" sz="1200" b="0" i="0" u="sng"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1219464" rtl="0" eaLnBrk="1" fontAlgn="auto" latinLnBrk="0" hangingPunct="1">
              <a:lnSpc>
                <a:spcPct val="100000"/>
              </a:lnSpc>
              <a:spcBef>
                <a:spcPts val="0"/>
              </a:spcBef>
              <a:spcAft>
                <a:spcPts val="0"/>
              </a:spcAft>
              <a:buClrTx/>
              <a:buSzTx/>
              <a:buFontTx/>
              <a:buNone/>
              <a:tabLst/>
              <a:defRPr/>
            </a:pPr>
            <a:r>
              <a:rPr kumimoji="0" lang="en-CA" sz="2133"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CA" sz="1600" b="0" i="0" u="none" strike="noStrike" kern="1200" cap="none" spc="0" normalizeH="0" baseline="0" noProof="0" dirty="0">
                <a:ln>
                  <a:noFill/>
                </a:ln>
                <a:solidFill>
                  <a:srgbClr val="000000"/>
                </a:solidFill>
                <a:effectLst/>
                <a:uLnTx/>
                <a:uFillTx/>
                <a:latin typeface="Arial" panose="020B0604020202020204"/>
                <a:ea typeface="+mn-ea"/>
                <a:cs typeface="+mn-cs"/>
                <a:hlinkClick r:id="rId8"/>
              </a:rPr>
              <a:t>@skenniston</a:t>
            </a:r>
            <a:endParaRPr kumimoji="0" lang="en-CA" sz="2133"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20" name="Picture 19">
            <a:extLst>
              <a:ext uri="{FF2B5EF4-FFF2-40B4-BE49-F238E27FC236}">
                <a16:creationId xmlns:a16="http://schemas.microsoft.com/office/drawing/2014/main" id="{EC9067AE-40CA-CA48-AC45-A0B60F41D198}"/>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00133" y="5705372"/>
            <a:ext cx="457200" cy="462377"/>
          </a:xfrm>
          <a:prstGeom prst="rect">
            <a:avLst/>
          </a:prstGeom>
        </p:spPr>
      </p:pic>
      <p:pic>
        <p:nvPicPr>
          <p:cNvPr id="5" name="Graphic 4">
            <a:extLst>
              <a:ext uri="{FF2B5EF4-FFF2-40B4-BE49-F238E27FC236}">
                <a16:creationId xmlns:a16="http://schemas.microsoft.com/office/drawing/2014/main" id="{41FAA8DD-773E-F541-9001-111427BF6ED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82557" y="2550364"/>
            <a:ext cx="923828" cy="923828"/>
          </a:xfrm>
          <a:prstGeom prst="rect">
            <a:avLst/>
          </a:prstGeom>
        </p:spPr>
      </p:pic>
      <p:pic>
        <p:nvPicPr>
          <p:cNvPr id="7" name="Graphic 6">
            <a:extLst>
              <a:ext uri="{FF2B5EF4-FFF2-40B4-BE49-F238E27FC236}">
                <a16:creationId xmlns:a16="http://schemas.microsoft.com/office/drawing/2014/main" id="{22E3F852-AC4E-EE45-B4F9-E91ECF5671C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796565" y="2550364"/>
            <a:ext cx="922820" cy="922820"/>
          </a:xfrm>
          <a:prstGeom prst="rect">
            <a:avLst/>
          </a:prstGeom>
        </p:spPr>
      </p:pic>
      <p:pic>
        <p:nvPicPr>
          <p:cNvPr id="9" name="Graphic 8">
            <a:extLst>
              <a:ext uri="{FF2B5EF4-FFF2-40B4-BE49-F238E27FC236}">
                <a16:creationId xmlns:a16="http://schemas.microsoft.com/office/drawing/2014/main" id="{3ACB0B17-960C-324D-89DD-9462D551754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30923" y="2550364"/>
            <a:ext cx="922820" cy="922820"/>
          </a:xfrm>
          <a:prstGeom prst="rect">
            <a:avLst/>
          </a:prstGeom>
        </p:spPr>
      </p:pic>
      <p:sp>
        <p:nvSpPr>
          <p:cNvPr id="4" name="TextBox 3">
            <a:extLst>
              <a:ext uri="{FF2B5EF4-FFF2-40B4-BE49-F238E27FC236}">
                <a16:creationId xmlns:a16="http://schemas.microsoft.com/office/drawing/2014/main" id="{FF891411-FD48-4D46-BEE8-E3B15AC7895C}"/>
              </a:ext>
            </a:extLst>
          </p:cNvPr>
          <p:cNvSpPr txBox="1"/>
          <p:nvPr/>
        </p:nvSpPr>
        <p:spPr>
          <a:xfrm>
            <a:off x="1078735" y="1879136"/>
            <a:ext cx="2727030" cy="461665"/>
          </a:xfrm>
          <a:prstGeom prst="rect">
            <a:avLst/>
          </a:prstGeom>
          <a:noFill/>
        </p:spPr>
        <p:txBody>
          <a:bodyPr wrap="none" rtlCol="0">
            <a:spAutoFit/>
          </a:bodyPr>
          <a:lstStyle/>
          <a:p>
            <a:pPr algn="ctr"/>
            <a:r>
              <a:rPr lang="en-US" sz="2400" dirty="0">
                <a:solidFill>
                  <a:schemeClr val="bg1"/>
                </a:solidFill>
                <a:latin typeface="IBM Plex Sans" panose="020B0503050203000203" pitchFamily="34" charset="0"/>
                <a:ea typeface="IBM Plex Sans" charset="0"/>
                <a:cs typeface="IBM Plex Sans" charset="0"/>
              </a:rPr>
              <a:t>IBM Flashsystems</a:t>
            </a:r>
          </a:p>
        </p:txBody>
      </p:sp>
      <p:sp>
        <p:nvSpPr>
          <p:cNvPr id="16" name="TextBox 15">
            <a:extLst>
              <a:ext uri="{FF2B5EF4-FFF2-40B4-BE49-F238E27FC236}">
                <a16:creationId xmlns:a16="http://schemas.microsoft.com/office/drawing/2014/main" id="{3330455F-58ED-3943-B15B-80644BE05128}"/>
              </a:ext>
            </a:extLst>
          </p:cNvPr>
          <p:cNvSpPr txBox="1"/>
          <p:nvPr/>
        </p:nvSpPr>
        <p:spPr>
          <a:xfrm>
            <a:off x="1683067" y="3683755"/>
            <a:ext cx="1518365" cy="461665"/>
          </a:xfrm>
          <a:prstGeom prst="rect">
            <a:avLst/>
          </a:prstGeom>
          <a:noFill/>
        </p:spPr>
        <p:txBody>
          <a:bodyPr wrap="none" rtlCol="0">
            <a:spAutoFit/>
          </a:bodyPr>
          <a:lstStyle/>
          <a:p>
            <a:pPr algn="ctr"/>
            <a:r>
              <a:rPr lang="en-US" sz="2400" dirty="0">
                <a:solidFill>
                  <a:schemeClr val="bg1"/>
                </a:solidFill>
                <a:latin typeface="IBM Plex Sans" panose="020B0503050203000203" pitchFamily="34" charset="0"/>
                <a:ea typeface="IBM Plex Sans" charset="0"/>
                <a:cs typeface="IBM Plex Sans" charset="0"/>
              </a:rPr>
              <a:t>IBM Tape</a:t>
            </a:r>
          </a:p>
        </p:txBody>
      </p:sp>
    </p:spTree>
    <p:extLst>
      <p:ext uri="{BB962C8B-B14F-4D97-AF65-F5344CB8AC3E}">
        <p14:creationId xmlns:p14="http://schemas.microsoft.com/office/powerpoint/2010/main" val="224781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18587-4A64-054A-BFF7-24FF9AABFB98}"/>
              </a:ext>
            </a:extLst>
          </p:cNvPr>
          <p:cNvSpPr>
            <a:spLocks noGrp="1"/>
          </p:cNvSpPr>
          <p:nvPr>
            <p:ph type="title"/>
          </p:nvPr>
        </p:nvSpPr>
        <p:spPr/>
        <p:txBody>
          <a:bodyPr/>
          <a:lstStyle/>
          <a:p>
            <a:r>
              <a:rPr lang="en-US" sz="4267" dirty="0"/>
              <a:t>IBM Data Resilience Portfolio</a:t>
            </a:r>
          </a:p>
        </p:txBody>
      </p:sp>
      <p:sp>
        <p:nvSpPr>
          <p:cNvPr id="3" name="Content Placeholder 2">
            <a:extLst>
              <a:ext uri="{FF2B5EF4-FFF2-40B4-BE49-F238E27FC236}">
                <a16:creationId xmlns:a16="http://schemas.microsoft.com/office/drawing/2014/main" id="{62C1B1AF-9360-B94D-B30E-38018B3187BA}"/>
              </a:ext>
            </a:extLst>
          </p:cNvPr>
          <p:cNvSpPr>
            <a:spLocks noGrp="1"/>
          </p:cNvSpPr>
          <p:nvPr>
            <p:ph sz="quarter" idx="20"/>
          </p:nvPr>
        </p:nvSpPr>
        <p:spPr>
          <a:xfrm>
            <a:off x="0" y="1277257"/>
            <a:ext cx="3048000" cy="5580743"/>
          </a:xfrm>
        </p:spPr>
        <p:txBody>
          <a:bodyPr/>
          <a:lstStyle/>
          <a:p>
            <a:pPr algn="ctr"/>
            <a:r>
              <a:rPr lang="en-US" sz="2000" dirty="0"/>
              <a:t> Data Creation</a:t>
            </a:r>
          </a:p>
        </p:txBody>
      </p:sp>
      <p:sp>
        <p:nvSpPr>
          <p:cNvPr id="4" name="Content Placeholder 3">
            <a:extLst>
              <a:ext uri="{FF2B5EF4-FFF2-40B4-BE49-F238E27FC236}">
                <a16:creationId xmlns:a16="http://schemas.microsoft.com/office/drawing/2014/main" id="{1B680147-1B5D-B142-9277-19D382C8DF28}"/>
              </a:ext>
            </a:extLst>
          </p:cNvPr>
          <p:cNvSpPr>
            <a:spLocks noGrp="1"/>
          </p:cNvSpPr>
          <p:nvPr>
            <p:ph sz="quarter" idx="19"/>
          </p:nvPr>
        </p:nvSpPr>
        <p:spPr>
          <a:xfrm>
            <a:off x="3048001" y="1277258"/>
            <a:ext cx="3048000" cy="5580743"/>
          </a:xfrm>
        </p:spPr>
        <p:txBody>
          <a:bodyPr/>
          <a:lstStyle/>
          <a:p>
            <a:pPr algn="ctr"/>
            <a:r>
              <a:rPr lang="en-US" sz="2000" dirty="0"/>
              <a:t>Core Data Resilience</a:t>
            </a:r>
          </a:p>
        </p:txBody>
      </p:sp>
      <p:sp>
        <p:nvSpPr>
          <p:cNvPr id="5" name="Content Placeholder 4">
            <a:extLst>
              <a:ext uri="{FF2B5EF4-FFF2-40B4-BE49-F238E27FC236}">
                <a16:creationId xmlns:a16="http://schemas.microsoft.com/office/drawing/2014/main" id="{BA0F91C7-9B35-C74F-8E2C-050618773AED}"/>
              </a:ext>
            </a:extLst>
          </p:cNvPr>
          <p:cNvSpPr>
            <a:spLocks noGrp="1"/>
          </p:cNvSpPr>
          <p:nvPr>
            <p:ph sz="quarter" idx="17"/>
          </p:nvPr>
        </p:nvSpPr>
        <p:spPr>
          <a:xfrm>
            <a:off x="6096000" y="1277256"/>
            <a:ext cx="3048000" cy="5580745"/>
          </a:xfrm>
        </p:spPr>
        <p:txBody>
          <a:bodyPr/>
          <a:lstStyle/>
          <a:p>
            <a:pPr algn="ctr"/>
            <a:r>
              <a:rPr lang="en-US" sz="2000" dirty="0"/>
              <a:t>Data Resilience Integration &amp; Testing</a:t>
            </a:r>
          </a:p>
        </p:txBody>
      </p:sp>
      <p:sp>
        <p:nvSpPr>
          <p:cNvPr id="6" name="Content Placeholder 5">
            <a:extLst>
              <a:ext uri="{FF2B5EF4-FFF2-40B4-BE49-F238E27FC236}">
                <a16:creationId xmlns:a16="http://schemas.microsoft.com/office/drawing/2014/main" id="{058A92D1-40A9-EB4A-A4F1-A57124DC84FC}"/>
              </a:ext>
            </a:extLst>
          </p:cNvPr>
          <p:cNvSpPr>
            <a:spLocks noGrp="1"/>
          </p:cNvSpPr>
          <p:nvPr>
            <p:ph sz="quarter" idx="18"/>
          </p:nvPr>
        </p:nvSpPr>
        <p:spPr>
          <a:xfrm>
            <a:off x="9144000" y="1277256"/>
            <a:ext cx="3048000" cy="5580745"/>
          </a:xfrm>
        </p:spPr>
        <p:txBody>
          <a:bodyPr/>
          <a:lstStyle/>
          <a:p>
            <a:pPr marL="12700" algn="ctr"/>
            <a:r>
              <a:rPr lang="en-US" sz="2000" dirty="0">
                <a:solidFill>
                  <a:schemeClr val="bg1"/>
                </a:solidFill>
              </a:rPr>
              <a:t>Data Resilience Targets</a:t>
            </a:r>
          </a:p>
        </p:txBody>
      </p:sp>
      <p:grpSp>
        <p:nvGrpSpPr>
          <p:cNvPr id="58" name="Group 57">
            <a:extLst>
              <a:ext uri="{FF2B5EF4-FFF2-40B4-BE49-F238E27FC236}">
                <a16:creationId xmlns:a16="http://schemas.microsoft.com/office/drawing/2014/main" id="{AB51F702-0BE4-4140-B712-3D2F66EC190E}"/>
              </a:ext>
            </a:extLst>
          </p:cNvPr>
          <p:cNvGrpSpPr/>
          <p:nvPr/>
        </p:nvGrpSpPr>
        <p:grpSpPr>
          <a:xfrm>
            <a:off x="134363" y="2267464"/>
            <a:ext cx="1680883" cy="651126"/>
            <a:chOff x="688403" y="1375922"/>
            <a:chExt cx="1680883" cy="651126"/>
          </a:xfrm>
        </p:grpSpPr>
        <p:sp>
          <p:nvSpPr>
            <p:cNvPr id="7" name="Text Box 50">
              <a:extLst>
                <a:ext uri="{FF2B5EF4-FFF2-40B4-BE49-F238E27FC236}">
                  <a16:creationId xmlns:a16="http://schemas.microsoft.com/office/drawing/2014/main" id="{EC3AFA67-62A2-2E45-AE0F-824A5E71BD46}"/>
                </a:ext>
              </a:extLst>
            </p:cNvPr>
            <p:cNvSpPr txBox="1">
              <a:spLocks noChangeArrowheads="1"/>
            </p:cNvSpPr>
            <p:nvPr/>
          </p:nvSpPr>
          <p:spPr bwMode="auto">
            <a:xfrm>
              <a:off x="688403" y="1843921"/>
              <a:ext cx="1680883" cy="18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rgbClr val="52237F"/>
                </a:buClr>
                <a:buSzPct val="75000"/>
                <a:buFont typeface="Wingdings" pitchFamily="2" charset="2"/>
                <a:buChar char="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D7E159"/>
                </a:buClr>
                <a:buSzPct val="75000"/>
                <a:buFont typeface="Wingdings" pitchFamily="2" charset="2"/>
                <a:buChar char="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75000"/>
                <a:buFont typeface="Wingdings" pitchFamily="2" charset="2"/>
                <a:buChar char="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C2BE52"/>
                </a:buClr>
                <a:buSzPct val="75000"/>
                <a:buFont typeface="Wingdings" pitchFamily="2" charset="2"/>
                <a:buChar char="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52237F"/>
                </a:buClr>
                <a:buSzPct val="75000"/>
                <a:buFont typeface="Wingdings" pitchFamily="2" charset="2"/>
                <a:buChar char="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52237F"/>
                </a:buClr>
                <a:buSzPct val="75000"/>
                <a:buFont typeface="Wingdings" pitchFamily="2" charset="2"/>
                <a:buChar char="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52237F"/>
                </a:buClr>
                <a:buSzPct val="75000"/>
                <a:buFont typeface="Wingdings" pitchFamily="2" charset="2"/>
                <a:buChar char="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52237F"/>
                </a:buClr>
                <a:buSzPct val="75000"/>
                <a:buFont typeface="Wingdings" pitchFamily="2" charset="2"/>
                <a:buChar char="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52237F"/>
                </a:buClr>
                <a:buSzPct val="75000"/>
                <a:buFont typeface="Wingdings" pitchFamily="2" charset="2"/>
                <a:buChar char="r"/>
                <a:defRPr sz="2000">
                  <a:solidFill>
                    <a:schemeClr val="tx1"/>
                  </a:solidFill>
                  <a:latin typeface="Arial" panose="020B0604020202020204" pitchFamily="34" charset="0"/>
                  <a:cs typeface="Arial" panose="020B0604020202020204" pitchFamily="34" charset="0"/>
                </a:defRPr>
              </a:lvl9pPr>
            </a:lstStyle>
            <a:p>
              <a:pPr algn="ctr" defTabSz="1219139">
                <a:lnSpc>
                  <a:spcPct val="85000"/>
                </a:lnSpc>
                <a:spcBef>
                  <a:spcPct val="0"/>
                </a:spcBef>
                <a:buClr>
                  <a:srgbClr val="004266"/>
                </a:buClr>
                <a:buSzTx/>
                <a:buNone/>
                <a:defRPr/>
              </a:pPr>
              <a:r>
                <a:rPr lang="en-US" altLang="en-US" sz="1400" dirty="0">
                  <a:solidFill>
                    <a:schemeClr val="bg1"/>
                  </a:solidFill>
                  <a:cs typeface="MS PGothic" panose="020B0600070205080204" pitchFamily="34" charset="-128"/>
                  <a:sym typeface="Arial" panose="020B0604020202020204" pitchFamily="34" charset="0"/>
                </a:rPr>
                <a:t>Traditional Apps</a:t>
              </a:r>
            </a:p>
          </p:txBody>
        </p:sp>
        <p:pic>
          <p:nvPicPr>
            <p:cNvPr id="8" name="Picture 59">
              <a:extLst>
                <a:ext uri="{FF2B5EF4-FFF2-40B4-BE49-F238E27FC236}">
                  <a16:creationId xmlns:a16="http://schemas.microsoft.com/office/drawing/2014/main" id="{8A74B09F-9F26-EA41-9F67-987F1CEB3A1E}"/>
                </a:ext>
              </a:extLst>
            </p:cNvPr>
            <p:cNvPicPr>
              <a:picLocks noChangeAspect="1"/>
            </p:cNvPicPr>
            <p:nvPr/>
          </p:nvPicPr>
          <p:blipFill>
            <a:blip r:embed="rId3" cstate="screen">
              <a:biLevel thresh="25000"/>
              <a:extLst>
                <a:ext uri="{28A0092B-C50C-407E-A947-70E740481C1C}">
                  <a14:useLocalDpi xmlns:a14="http://schemas.microsoft.com/office/drawing/2010/main"/>
                </a:ext>
              </a:extLst>
            </a:blip>
            <a:srcRect/>
            <a:stretch>
              <a:fillRect/>
            </a:stretch>
          </p:blipFill>
          <p:spPr bwMode="auto">
            <a:xfrm>
              <a:off x="1319914" y="1375922"/>
              <a:ext cx="417863" cy="421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 name="Group 56">
            <a:extLst>
              <a:ext uri="{FF2B5EF4-FFF2-40B4-BE49-F238E27FC236}">
                <a16:creationId xmlns:a16="http://schemas.microsoft.com/office/drawing/2014/main" id="{C2EF693D-5F9E-5741-9DBC-64F88D5FC2E0}"/>
              </a:ext>
            </a:extLst>
          </p:cNvPr>
          <p:cNvGrpSpPr/>
          <p:nvPr/>
        </p:nvGrpSpPr>
        <p:grpSpPr>
          <a:xfrm>
            <a:off x="1671169" y="3026006"/>
            <a:ext cx="1253524" cy="697166"/>
            <a:chOff x="902084" y="2250961"/>
            <a:chExt cx="1253524" cy="697166"/>
          </a:xfrm>
        </p:grpSpPr>
        <p:pic>
          <p:nvPicPr>
            <p:cNvPr id="9" name="Picture 62">
              <a:extLst>
                <a:ext uri="{FF2B5EF4-FFF2-40B4-BE49-F238E27FC236}">
                  <a16:creationId xmlns:a16="http://schemas.microsoft.com/office/drawing/2014/main" id="{04FFC096-C8BC-8545-B3D1-5DDDB4A524D3}"/>
                </a:ext>
              </a:extLst>
            </p:cNvPr>
            <p:cNvPicPr>
              <a:picLocks noChangeAspect="1"/>
            </p:cNvPicPr>
            <p:nvPr/>
          </p:nvPicPr>
          <p:blipFill>
            <a:blip r:embed="rId4" cstate="screen">
              <a:biLevel thresh="25000"/>
              <a:extLst>
                <a:ext uri="{28A0092B-C50C-407E-A947-70E740481C1C}">
                  <a14:useLocalDpi xmlns:a14="http://schemas.microsoft.com/office/drawing/2010/main"/>
                </a:ext>
              </a:extLst>
            </a:blip>
            <a:srcRect/>
            <a:stretch>
              <a:fillRect/>
            </a:stretch>
          </p:blipFill>
          <p:spPr bwMode="auto">
            <a:xfrm>
              <a:off x="1298220" y="2250961"/>
              <a:ext cx="461248" cy="47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0">
              <a:extLst>
                <a:ext uri="{FF2B5EF4-FFF2-40B4-BE49-F238E27FC236}">
                  <a16:creationId xmlns:a16="http://schemas.microsoft.com/office/drawing/2014/main" id="{2FC68DA3-E0C5-4746-8085-81A212C8D41B}"/>
                </a:ext>
              </a:extLst>
            </p:cNvPr>
            <p:cNvSpPr txBox="1">
              <a:spLocks noChangeArrowheads="1"/>
            </p:cNvSpPr>
            <p:nvPr/>
          </p:nvSpPr>
          <p:spPr bwMode="auto">
            <a:xfrm>
              <a:off x="902084" y="2765000"/>
              <a:ext cx="1253524" cy="18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rgbClr val="52237F"/>
                </a:buClr>
                <a:buSzPct val="75000"/>
                <a:buFont typeface="Wingdings" pitchFamily="2" charset="2"/>
                <a:buChar char="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D7E159"/>
                </a:buClr>
                <a:buSzPct val="75000"/>
                <a:buFont typeface="Wingdings" pitchFamily="2" charset="2"/>
                <a:buChar char="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75000"/>
                <a:buFont typeface="Wingdings" pitchFamily="2" charset="2"/>
                <a:buChar char="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C2BE52"/>
                </a:buClr>
                <a:buSzPct val="75000"/>
                <a:buFont typeface="Wingdings" pitchFamily="2" charset="2"/>
                <a:buChar char="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52237F"/>
                </a:buClr>
                <a:buSzPct val="75000"/>
                <a:buFont typeface="Wingdings" pitchFamily="2" charset="2"/>
                <a:buChar char="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52237F"/>
                </a:buClr>
                <a:buSzPct val="75000"/>
                <a:buFont typeface="Wingdings" pitchFamily="2" charset="2"/>
                <a:buChar char="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52237F"/>
                </a:buClr>
                <a:buSzPct val="75000"/>
                <a:buFont typeface="Wingdings" pitchFamily="2" charset="2"/>
                <a:buChar char="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52237F"/>
                </a:buClr>
                <a:buSzPct val="75000"/>
                <a:buFont typeface="Wingdings" pitchFamily="2" charset="2"/>
                <a:buChar char="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52237F"/>
                </a:buClr>
                <a:buSzPct val="75000"/>
                <a:buFont typeface="Wingdings" pitchFamily="2" charset="2"/>
                <a:buChar char="r"/>
                <a:defRPr sz="2000">
                  <a:solidFill>
                    <a:schemeClr val="tx1"/>
                  </a:solidFill>
                  <a:latin typeface="Arial" panose="020B0604020202020204" pitchFamily="34" charset="0"/>
                  <a:cs typeface="Arial" panose="020B0604020202020204" pitchFamily="34" charset="0"/>
                </a:defRPr>
              </a:lvl9pPr>
            </a:lstStyle>
            <a:p>
              <a:pPr algn="ctr" defTabSz="1219139">
                <a:lnSpc>
                  <a:spcPct val="85000"/>
                </a:lnSpc>
                <a:spcBef>
                  <a:spcPct val="0"/>
                </a:spcBef>
                <a:buClr>
                  <a:srgbClr val="004266"/>
                </a:buClr>
                <a:buSzTx/>
                <a:buNone/>
                <a:defRPr/>
              </a:pPr>
              <a:r>
                <a:rPr lang="en-US" altLang="en-US" sz="1400" dirty="0">
                  <a:solidFill>
                    <a:schemeClr val="bg1"/>
                  </a:solidFill>
                  <a:cs typeface="MS PGothic" panose="020B0600070205080204" pitchFamily="34" charset="-128"/>
                  <a:sym typeface="Arial" panose="020B0604020202020204" pitchFamily="34" charset="0"/>
                </a:rPr>
                <a:t>Hypervisors</a:t>
              </a:r>
            </a:p>
          </p:txBody>
        </p:sp>
      </p:grpSp>
      <p:grpSp>
        <p:nvGrpSpPr>
          <p:cNvPr id="55" name="Group 54">
            <a:extLst>
              <a:ext uri="{FF2B5EF4-FFF2-40B4-BE49-F238E27FC236}">
                <a16:creationId xmlns:a16="http://schemas.microsoft.com/office/drawing/2014/main" id="{0B9ACBE6-771D-3A4B-BC4E-C51A988379F1}"/>
              </a:ext>
            </a:extLst>
          </p:cNvPr>
          <p:cNvGrpSpPr/>
          <p:nvPr/>
        </p:nvGrpSpPr>
        <p:grpSpPr>
          <a:xfrm>
            <a:off x="134363" y="3864643"/>
            <a:ext cx="1728367" cy="708865"/>
            <a:chOff x="664662" y="4082425"/>
            <a:chExt cx="1728367" cy="708865"/>
          </a:xfrm>
        </p:grpSpPr>
        <p:pic>
          <p:nvPicPr>
            <p:cNvPr id="11" name="Picture 61">
              <a:extLst>
                <a:ext uri="{FF2B5EF4-FFF2-40B4-BE49-F238E27FC236}">
                  <a16:creationId xmlns:a16="http://schemas.microsoft.com/office/drawing/2014/main" id="{53FBF252-A851-E440-B135-BCB1779A253C}"/>
                </a:ext>
              </a:extLst>
            </p:cNvPr>
            <p:cNvPicPr>
              <a:picLocks noChangeAspect="1"/>
            </p:cNvPicPr>
            <p:nvPr/>
          </p:nvPicPr>
          <p:blipFill>
            <a:blip r:embed="rId5" cstate="screen">
              <a:biLevel thresh="25000"/>
              <a:extLst>
                <a:ext uri="{28A0092B-C50C-407E-A947-70E740481C1C}">
                  <a14:useLocalDpi xmlns:a14="http://schemas.microsoft.com/office/drawing/2010/main"/>
                </a:ext>
              </a:extLst>
            </a:blip>
            <a:srcRect/>
            <a:stretch>
              <a:fillRect/>
            </a:stretch>
          </p:blipFill>
          <p:spPr bwMode="auto">
            <a:xfrm>
              <a:off x="1286554" y="4082425"/>
              <a:ext cx="484581" cy="47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50">
              <a:extLst>
                <a:ext uri="{FF2B5EF4-FFF2-40B4-BE49-F238E27FC236}">
                  <a16:creationId xmlns:a16="http://schemas.microsoft.com/office/drawing/2014/main" id="{35523BB9-4653-8A4B-AD9F-FC7B5AAAA585}"/>
                </a:ext>
              </a:extLst>
            </p:cNvPr>
            <p:cNvSpPr txBox="1">
              <a:spLocks noChangeArrowheads="1"/>
            </p:cNvSpPr>
            <p:nvPr/>
          </p:nvSpPr>
          <p:spPr bwMode="auto">
            <a:xfrm>
              <a:off x="664662" y="4608163"/>
              <a:ext cx="1728367" cy="18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rgbClr val="52237F"/>
                </a:buClr>
                <a:buSzPct val="75000"/>
                <a:buFont typeface="Wingdings" pitchFamily="2" charset="2"/>
                <a:buChar char="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D7E159"/>
                </a:buClr>
                <a:buSzPct val="75000"/>
                <a:buFont typeface="Wingdings" pitchFamily="2" charset="2"/>
                <a:buChar char="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75000"/>
                <a:buFont typeface="Wingdings" pitchFamily="2" charset="2"/>
                <a:buChar char="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C2BE52"/>
                </a:buClr>
                <a:buSzPct val="75000"/>
                <a:buFont typeface="Wingdings" pitchFamily="2" charset="2"/>
                <a:buChar char="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52237F"/>
                </a:buClr>
                <a:buSzPct val="75000"/>
                <a:buFont typeface="Wingdings" pitchFamily="2" charset="2"/>
                <a:buChar char="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52237F"/>
                </a:buClr>
                <a:buSzPct val="75000"/>
                <a:buFont typeface="Wingdings" pitchFamily="2" charset="2"/>
                <a:buChar char="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52237F"/>
                </a:buClr>
                <a:buSzPct val="75000"/>
                <a:buFont typeface="Wingdings" pitchFamily="2" charset="2"/>
                <a:buChar char="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52237F"/>
                </a:buClr>
                <a:buSzPct val="75000"/>
                <a:buFont typeface="Wingdings" pitchFamily="2" charset="2"/>
                <a:buChar char="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52237F"/>
                </a:buClr>
                <a:buSzPct val="75000"/>
                <a:buFont typeface="Wingdings" pitchFamily="2" charset="2"/>
                <a:buChar char="r"/>
                <a:defRPr sz="2000">
                  <a:solidFill>
                    <a:schemeClr val="tx1"/>
                  </a:solidFill>
                  <a:latin typeface="Arial" panose="020B0604020202020204" pitchFamily="34" charset="0"/>
                  <a:cs typeface="Arial" panose="020B0604020202020204" pitchFamily="34" charset="0"/>
                </a:defRPr>
              </a:lvl9pPr>
            </a:lstStyle>
            <a:p>
              <a:pPr algn="ctr" defTabSz="1219139">
                <a:lnSpc>
                  <a:spcPct val="85000"/>
                </a:lnSpc>
                <a:spcBef>
                  <a:spcPct val="0"/>
                </a:spcBef>
                <a:buClr>
                  <a:srgbClr val="004266"/>
                </a:buClr>
                <a:buSzTx/>
                <a:buNone/>
                <a:defRPr/>
              </a:pPr>
              <a:r>
                <a:rPr lang="en-US" altLang="en-US" sz="1400" dirty="0">
                  <a:solidFill>
                    <a:schemeClr val="bg1"/>
                  </a:solidFill>
                  <a:cs typeface="MS PGothic" panose="020B0600070205080204" pitchFamily="34" charset="-128"/>
                  <a:sym typeface="Arial" panose="020B0604020202020204" pitchFamily="34" charset="0"/>
                </a:rPr>
                <a:t>Storage Systems</a:t>
              </a:r>
            </a:p>
          </p:txBody>
        </p:sp>
      </p:grpSp>
      <p:grpSp>
        <p:nvGrpSpPr>
          <p:cNvPr id="56" name="Group 55">
            <a:extLst>
              <a:ext uri="{FF2B5EF4-FFF2-40B4-BE49-F238E27FC236}">
                <a16:creationId xmlns:a16="http://schemas.microsoft.com/office/drawing/2014/main" id="{79B1076E-9010-2541-B99E-693FF5B94A56}"/>
              </a:ext>
            </a:extLst>
          </p:cNvPr>
          <p:cNvGrpSpPr/>
          <p:nvPr/>
        </p:nvGrpSpPr>
        <p:grpSpPr>
          <a:xfrm>
            <a:off x="1306383" y="4700573"/>
            <a:ext cx="1617571" cy="656107"/>
            <a:chOff x="720059" y="3183551"/>
            <a:chExt cx="1617571" cy="656107"/>
          </a:xfrm>
        </p:grpSpPr>
        <p:pic>
          <p:nvPicPr>
            <p:cNvPr id="13" name="Picture 38">
              <a:extLst>
                <a:ext uri="{FF2B5EF4-FFF2-40B4-BE49-F238E27FC236}">
                  <a16:creationId xmlns:a16="http://schemas.microsoft.com/office/drawing/2014/main" id="{20095F54-2071-5545-AA79-30FA382C47E6}"/>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rcRect/>
            <a:stretch>
              <a:fillRect/>
            </a:stretch>
          </p:blipFill>
          <p:spPr bwMode="auto">
            <a:xfrm>
              <a:off x="1302010" y="3183551"/>
              <a:ext cx="453671" cy="445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50">
              <a:extLst>
                <a:ext uri="{FF2B5EF4-FFF2-40B4-BE49-F238E27FC236}">
                  <a16:creationId xmlns:a16="http://schemas.microsoft.com/office/drawing/2014/main" id="{374846FD-419A-374E-8A35-D560E398ED00}"/>
                </a:ext>
              </a:extLst>
            </p:cNvPr>
            <p:cNvSpPr txBox="1">
              <a:spLocks noChangeArrowheads="1"/>
            </p:cNvSpPr>
            <p:nvPr/>
          </p:nvSpPr>
          <p:spPr bwMode="auto">
            <a:xfrm>
              <a:off x="720059" y="3656531"/>
              <a:ext cx="1617571" cy="18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rgbClr val="52237F"/>
                </a:buClr>
                <a:buSzPct val="75000"/>
                <a:buFont typeface="Wingdings" pitchFamily="2" charset="2"/>
                <a:buChar char="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D7E159"/>
                </a:buClr>
                <a:buSzPct val="75000"/>
                <a:buFont typeface="Wingdings" pitchFamily="2" charset="2"/>
                <a:buChar char="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75000"/>
                <a:buFont typeface="Wingdings" pitchFamily="2" charset="2"/>
                <a:buChar char="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C2BE52"/>
                </a:buClr>
                <a:buSzPct val="75000"/>
                <a:buFont typeface="Wingdings" pitchFamily="2" charset="2"/>
                <a:buChar char="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52237F"/>
                </a:buClr>
                <a:buSzPct val="75000"/>
                <a:buFont typeface="Wingdings" pitchFamily="2" charset="2"/>
                <a:buChar char="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52237F"/>
                </a:buClr>
                <a:buSzPct val="75000"/>
                <a:buFont typeface="Wingdings" pitchFamily="2" charset="2"/>
                <a:buChar char="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52237F"/>
                </a:buClr>
                <a:buSzPct val="75000"/>
                <a:buFont typeface="Wingdings" pitchFamily="2" charset="2"/>
                <a:buChar char="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52237F"/>
                </a:buClr>
                <a:buSzPct val="75000"/>
                <a:buFont typeface="Wingdings" pitchFamily="2" charset="2"/>
                <a:buChar char="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52237F"/>
                </a:buClr>
                <a:buSzPct val="75000"/>
                <a:buFont typeface="Wingdings" pitchFamily="2" charset="2"/>
                <a:buChar char="r"/>
                <a:defRPr sz="2000">
                  <a:solidFill>
                    <a:schemeClr val="tx1"/>
                  </a:solidFill>
                  <a:latin typeface="Arial" panose="020B0604020202020204" pitchFamily="34" charset="0"/>
                  <a:cs typeface="Arial" panose="020B0604020202020204" pitchFamily="34" charset="0"/>
                </a:defRPr>
              </a:lvl9pPr>
            </a:lstStyle>
            <a:p>
              <a:pPr algn="ctr" defTabSz="1219139">
                <a:lnSpc>
                  <a:spcPct val="85000"/>
                </a:lnSpc>
                <a:spcBef>
                  <a:spcPct val="0"/>
                </a:spcBef>
                <a:buClr>
                  <a:srgbClr val="004266"/>
                </a:buClr>
                <a:buSzTx/>
                <a:buNone/>
                <a:defRPr/>
              </a:pPr>
              <a:r>
                <a:rPr lang="en-US" altLang="en-US" sz="1400" dirty="0">
                  <a:solidFill>
                    <a:schemeClr val="bg1"/>
                  </a:solidFill>
                  <a:cs typeface="MS PGothic" panose="020B0600070205080204" pitchFamily="34" charset="-128"/>
                  <a:sym typeface="Arial" panose="020B0604020202020204" pitchFamily="34" charset="0"/>
                </a:rPr>
                <a:t>Scale-out Apps</a:t>
              </a:r>
            </a:p>
          </p:txBody>
        </p:sp>
      </p:grpSp>
      <p:grpSp>
        <p:nvGrpSpPr>
          <p:cNvPr id="53" name="Group 52">
            <a:extLst>
              <a:ext uri="{FF2B5EF4-FFF2-40B4-BE49-F238E27FC236}">
                <a16:creationId xmlns:a16="http://schemas.microsoft.com/office/drawing/2014/main" id="{7C30B17B-CDDD-8143-86D7-DA64B542DF6B}"/>
              </a:ext>
            </a:extLst>
          </p:cNvPr>
          <p:cNvGrpSpPr/>
          <p:nvPr/>
        </p:nvGrpSpPr>
        <p:grpSpPr>
          <a:xfrm>
            <a:off x="1199774" y="6011929"/>
            <a:ext cx="1744193" cy="738566"/>
            <a:chOff x="656749" y="6003275"/>
            <a:chExt cx="1744193" cy="738566"/>
          </a:xfrm>
        </p:grpSpPr>
        <p:sp>
          <p:nvSpPr>
            <p:cNvPr id="15" name="Rectangle 60">
              <a:extLst>
                <a:ext uri="{FF2B5EF4-FFF2-40B4-BE49-F238E27FC236}">
                  <a16:creationId xmlns:a16="http://schemas.microsoft.com/office/drawing/2014/main" id="{B9F9BD1A-6A5E-3840-A3C3-8A1C0115B288}"/>
                </a:ext>
              </a:extLst>
            </p:cNvPr>
            <p:cNvSpPr>
              <a:spLocks noChangeArrowheads="1"/>
            </p:cNvSpPr>
            <p:nvPr/>
          </p:nvSpPr>
          <p:spPr bwMode="auto">
            <a:xfrm>
              <a:off x="656749" y="6575969"/>
              <a:ext cx="1744193" cy="16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defTabSz="1219139">
                <a:defRPr/>
              </a:pPr>
              <a:r>
                <a:rPr lang="en-US" altLang="en-US" sz="1400" dirty="0">
                  <a:solidFill>
                    <a:schemeClr val="bg1"/>
                  </a:solidFill>
                  <a:cs typeface="Arial" panose="020B0604020202020204" pitchFamily="34" charset="0"/>
                </a:rPr>
                <a:t>IaaS, PaaS, SaaS</a:t>
              </a:r>
            </a:p>
          </p:txBody>
        </p:sp>
        <p:pic>
          <p:nvPicPr>
            <p:cNvPr id="16" name="Picture 73">
              <a:extLst>
                <a:ext uri="{FF2B5EF4-FFF2-40B4-BE49-F238E27FC236}">
                  <a16:creationId xmlns:a16="http://schemas.microsoft.com/office/drawing/2014/main" id="{23DE4A42-7BB6-FF47-B9F2-FD64A3CB9B72}"/>
                </a:ext>
              </a:extLst>
            </p:cNvPr>
            <p:cNvPicPr>
              <a:picLocks noChangeAspect="1"/>
            </p:cNvPicPr>
            <p:nvPr/>
          </p:nvPicPr>
          <p:blipFill>
            <a:blip r:embed="rId7" cstate="screen">
              <a:biLevel thresh="25000"/>
              <a:extLst>
                <a:ext uri="{28A0092B-C50C-407E-A947-70E740481C1C}">
                  <a14:useLocalDpi xmlns:a14="http://schemas.microsoft.com/office/drawing/2010/main"/>
                </a:ext>
              </a:extLst>
            </a:blip>
            <a:srcRect/>
            <a:stretch>
              <a:fillRect/>
            </a:stretch>
          </p:blipFill>
          <p:spPr bwMode="auto">
            <a:xfrm>
              <a:off x="1299826" y="6003275"/>
              <a:ext cx="458037" cy="522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4" name="Group 53">
            <a:extLst>
              <a:ext uri="{FF2B5EF4-FFF2-40B4-BE49-F238E27FC236}">
                <a16:creationId xmlns:a16="http://schemas.microsoft.com/office/drawing/2014/main" id="{18165B13-1AEC-6440-A72C-32E98730CD60}"/>
              </a:ext>
            </a:extLst>
          </p:cNvPr>
          <p:cNvGrpSpPr/>
          <p:nvPr/>
        </p:nvGrpSpPr>
        <p:grpSpPr>
          <a:xfrm>
            <a:off x="139412" y="5415522"/>
            <a:ext cx="1190213" cy="762688"/>
            <a:chOff x="933738" y="5011067"/>
            <a:chExt cx="1190213" cy="762688"/>
          </a:xfrm>
        </p:grpSpPr>
        <p:pic>
          <p:nvPicPr>
            <p:cNvPr id="17" name="Picture 16">
              <a:extLst>
                <a:ext uri="{FF2B5EF4-FFF2-40B4-BE49-F238E27FC236}">
                  <a16:creationId xmlns:a16="http://schemas.microsoft.com/office/drawing/2014/main" id="{676098CF-F219-F34F-A64F-7DE89058A27F}"/>
                </a:ext>
              </a:extLst>
            </p:cNvPr>
            <p:cNvPicPr>
              <a:picLocks noChangeAspect="1"/>
            </p:cNvPicPr>
            <p:nvPr/>
          </p:nvPicPr>
          <p:blipFill>
            <a:blip r:embed="rId8" cstate="screen">
              <a:biLevel thresh="25000"/>
              <a:extLst>
                <a:ext uri="{28A0092B-C50C-407E-A947-70E740481C1C}">
                  <a14:useLocalDpi xmlns:a14="http://schemas.microsoft.com/office/drawing/2010/main"/>
                </a:ext>
              </a:extLst>
            </a:blip>
            <a:stretch>
              <a:fillRect/>
            </a:stretch>
          </p:blipFill>
          <p:spPr>
            <a:xfrm>
              <a:off x="1256702" y="5011067"/>
              <a:ext cx="544287" cy="539105"/>
            </a:xfrm>
            <a:prstGeom prst="rect">
              <a:avLst/>
            </a:prstGeom>
          </p:spPr>
        </p:pic>
        <p:sp>
          <p:nvSpPr>
            <p:cNvPr id="18" name="Text Box 50">
              <a:extLst>
                <a:ext uri="{FF2B5EF4-FFF2-40B4-BE49-F238E27FC236}">
                  <a16:creationId xmlns:a16="http://schemas.microsoft.com/office/drawing/2014/main" id="{F25DD581-CE9D-AA4A-A3CE-330C28FF3FD2}"/>
                </a:ext>
              </a:extLst>
            </p:cNvPr>
            <p:cNvSpPr txBox="1">
              <a:spLocks noChangeArrowheads="1"/>
            </p:cNvSpPr>
            <p:nvPr/>
          </p:nvSpPr>
          <p:spPr bwMode="auto">
            <a:xfrm>
              <a:off x="933738" y="5590628"/>
              <a:ext cx="1190213" cy="18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rgbClr val="52237F"/>
                </a:buClr>
                <a:buSzPct val="75000"/>
                <a:buFont typeface="Wingdings" pitchFamily="2" charset="2"/>
                <a:buChar char="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D7E159"/>
                </a:buClr>
                <a:buSzPct val="75000"/>
                <a:buFont typeface="Wingdings" pitchFamily="2" charset="2"/>
                <a:buChar char="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75000"/>
                <a:buFont typeface="Wingdings" pitchFamily="2" charset="2"/>
                <a:buChar char="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C2BE52"/>
                </a:buClr>
                <a:buSzPct val="75000"/>
                <a:buFont typeface="Wingdings" pitchFamily="2" charset="2"/>
                <a:buChar char="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52237F"/>
                </a:buClr>
                <a:buSzPct val="75000"/>
                <a:buFont typeface="Wingdings" pitchFamily="2" charset="2"/>
                <a:buChar char="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52237F"/>
                </a:buClr>
                <a:buSzPct val="75000"/>
                <a:buFont typeface="Wingdings" pitchFamily="2" charset="2"/>
                <a:buChar char="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52237F"/>
                </a:buClr>
                <a:buSzPct val="75000"/>
                <a:buFont typeface="Wingdings" pitchFamily="2" charset="2"/>
                <a:buChar char="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52237F"/>
                </a:buClr>
                <a:buSzPct val="75000"/>
                <a:buFont typeface="Wingdings" pitchFamily="2" charset="2"/>
                <a:buChar char="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52237F"/>
                </a:buClr>
                <a:buSzPct val="75000"/>
                <a:buFont typeface="Wingdings" pitchFamily="2" charset="2"/>
                <a:buChar char="r"/>
                <a:defRPr sz="2000">
                  <a:solidFill>
                    <a:schemeClr val="tx1"/>
                  </a:solidFill>
                  <a:latin typeface="Arial" panose="020B0604020202020204" pitchFamily="34" charset="0"/>
                  <a:cs typeface="Arial" panose="020B0604020202020204" pitchFamily="34" charset="0"/>
                </a:defRPr>
              </a:lvl9pPr>
            </a:lstStyle>
            <a:p>
              <a:pPr algn="ctr" defTabSz="1219139">
                <a:lnSpc>
                  <a:spcPct val="85000"/>
                </a:lnSpc>
                <a:spcBef>
                  <a:spcPct val="0"/>
                </a:spcBef>
                <a:buClr>
                  <a:srgbClr val="004266"/>
                </a:buClr>
                <a:buSzTx/>
                <a:buNone/>
                <a:defRPr/>
              </a:pPr>
              <a:r>
                <a:rPr lang="en-US" altLang="en-US" sz="1400" dirty="0">
                  <a:solidFill>
                    <a:schemeClr val="bg1"/>
                  </a:solidFill>
                  <a:cs typeface="MS PGothic" panose="020B0600070205080204" pitchFamily="34" charset="-128"/>
                  <a:sym typeface="Arial" panose="020B0604020202020204" pitchFamily="34" charset="0"/>
                </a:rPr>
                <a:t>Containers</a:t>
              </a:r>
            </a:p>
          </p:txBody>
        </p:sp>
      </p:grpSp>
      <p:pic>
        <p:nvPicPr>
          <p:cNvPr id="35" name="Graphic 34">
            <a:extLst>
              <a:ext uri="{FF2B5EF4-FFF2-40B4-BE49-F238E27FC236}">
                <a16:creationId xmlns:a16="http://schemas.microsoft.com/office/drawing/2014/main" id="{AD1026DE-6220-9247-8314-46425CB5FAD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81959" y="3724057"/>
            <a:ext cx="1048237" cy="1048237"/>
          </a:xfrm>
          <a:prstGeom prst="rect">
            <a:avLst/>
          </a:prstGeom>
        </p:spPr>
      </p:pic>
      <p:pic>
        <p:nvPicPr>
          <p:cNvPr id="38" name="Graphic 37">
            <a:extLst>
              <a:ext uri="{FF2B5EF4-FFF2-40B4-BE49-F238E27FC236}">
                <a16:creationId xmlns:a16="http://schemas.microsoft.com/office/drawing/2014/main" id="{64C5D9B9-E9A8-3544-87FE-AAC80272C40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081959" y="2071900"/>
            <a:ext cx="1048237" cy="1048237"/>
          </a:xfrm>
          <a:prstGeom prst="rect">
            <a:avLst/>
          </a:prstGeom>
        </p:spPr>
      </p:pic>
      <p:pic>
        <p:nvPicPr>
          <p:cNvPr id="40" name="Graphic 39">
            <a:extLst>
              <a:ext uri="{FF2B5EF4-FFF2-40B4-BE49-F238E27FC236}">
                <a16:creationId xmlns:a16="http://schemas.microsoft.com/office/drawing/2014/main" id="{D1A686DB-4A28-514F-AE3B-36A0F04B055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081958" y="5376213"/>
            <a:ext cx="1048238" cy="1048238"/>
          </a:xfrm>
          <a:prstGeom prst="rect">
            <a:avLst/>
          </a:prstGeom>
        </p:spPr>
      </p:pic>
      <p:pic>
        <p:nvPicPr>
          <p:cNvPr id="44" name="Graphic 43">
            <a:extLst>
              <a:ext uri="{FF2B5EF4-FFF2-40B4-BE49-F238E27FC236}">
                <a16:creationId xmlns:a16="http://schemas.microsoft.com/office/drawing/2014/main" id="{A558B301-285A-4F4E-95FD-DCD253FEF91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129958" y="4649435"/>
            <a:ext cx="1048236" cy="1048236"/>
          </a:xfrm>
          <a:prstGeom prst="rect">
            <a:avLst/>
          </a:prstGeom>
        </p:spPr>
      </p:pic>
      <p:pic>
        <p:nvPicPr>
          <p:cNvPr id="46" name="Graphic 45">
            <a:extLst>
              <a:ext uri="{FF2B5EF4-FFF2-40B4-BE49-F238E27FC236}">
                <a16:creationId xmlns:a16="http://schemas.microsoft.com/office/drawing/2014/main" id="{779BA16D-B89E-1941-A70C-9E55B52B460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540248" y="2358200"/>
            <a:ext cx="1048235" cy="1048235"/>
          </a:xfrm>
          <a:prstGeom prst="rect">
            <a:avLst/>
          </a:prstGeom>
        </p:spPr>
      </p:pic>
      <p:pic>
        <p:nvPicPr>
          <p:cNvPr id="48" name="Graphic 47">
            <a:extLst>
              <a:ext uri="{FF2B5EF4-FFF2-40B4-BE49-F238E27FC236}">
                <a16:creationId xmlns:a16="http://schemas.microsoft.com/office/drawing/2014/main" id="{94813045-2962-BB4F-92B8-ADD85E5093F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835100" y="3340418"/>
            <a:ext cx="1048235" cy="1048235"/>
          </a:xfrm>
          <a:prstGeom prst="rect">
            <a:avLst/>
          </a:prstGeom>
        </p:spPr>
      </p:pic>
      <p:pic>
        <p:nvPicPr>
          <p:cNvPr id="50" name="Picture 49" descr="Icon&#10;&#10;Description automatically generated">
            <a:extLst>
              <a:ext uri="{FF2B5EF4-FFF2-40B4-BE49-F238E27FC236}">
                <a16:creationId xmlns:a16="http://schemas.microsoft.com/office/drawing/2014/main" id="{24533BC8-BA12-FB4F-9473-CB2E84EB9EA1}"/>
              </a:ext>
            </a:extLst>
          </p:cNvPr>
          <p:cNvPicPr>
            <a:picLocks noChangeAspect="1"/>
          </p:cNvPicPr>
          <p:nvPr/>
        </p:nvPicPr>
        <p:blipFill>
          <a:blip r:embed="rId21"/>
          <a:stretch>
            <a:fillRect/>
          </a:stretch>
        </p:blipFill>
        <p:spPr>
          <a:xfrm>
            <a:off x="9147532" y="4082425"/>
            <a:ext cx="1833665" cy="1833665"/>
          </a:xfrm>
          <a:prstGeom prst="rect">
            <a:avLst/>
          </a:prstGeom>
        </p:spPr>
      </p:pic>
      <p:pic>
        <p:nvPicPr>
          <p:cNvPr id="52" name="Picture 51" descr="Icon&#10;&#10;Description automatically generated">
            <a:extLst>
              <a:ext uri="{FF2B5EF4-FFF2-40B4-BE49-F238E27FC236}">
                <a16:creationId xmlns:a16="http://schemas.microsoft.com/office/drawing/2014/main" id="{8ABF353C-0397-0340-8A59-A410A2A38293}"/>
              </a:ext>
            </a:extLst>
          </p:cNvPr>
          <p:cNvPicPr>
            <a:picLocks noChangeAspect="1"/>
          </p:cNvPicPr>
          <p:nvPr/>
        </p:nvPicPr>
        <p:blipFill>
          <a:blip r:embed="rId22"/>
          <a:stretch>
            <a:fillRect/>
          </a:stretch>
        </p:blipFill>
        <p:spPr>
          <a:xfrm>
            <a:off x="10435750" y="4976865"/>
            <a:ext cx="1846933" cy="1846933"/>
          </a:xfrm>
          <a:prstGeom prst="rect">
            <a:avLst/>
          </a:prstGeom>
        </p:spPr>
      </p:pic>
      <p:grpSp>
        <p:nvGrpSpPr>
          <p:cNvPr id="61" name="Group 60">
            <a:extLst>
              <a:ext uri="{FF2B5EF4-FFF2-40B4-BE49-F238E27FC236}">
                <a16:creationId xmlns:a16="http://schemas.microsoft.com/office/drawing/2014/main" id="{0270AEE1-4BDE-2148-BAAF-5852C1F225D0}"/>
              </a:ext>
            </a:extLst>
          </p:cNvPr>
          <p:cNvGrpSpPr/>
          <p:nvPr/>
        </p:nvGrpSpPr>
        <p:grpSpPr>
          <a:xfrm>
            <a:off x="6970424" y="2650919"/>
            <a:ext cx="1299151" cy="1511031"/>
            <a:chOff x="7456146" y="4189378"/>
            <a:chExt cx="1299151" cy="1511031"/>
          </a:xfrm>
        </p:grpSpPr>
        <p:pic>
          <p:nvPicPr>
            <p:cNvPr id="60" name="Picture 59">
              <a:extLst>
                <a:ext uri="{FF2B5EF4-FFF2-40B4-BE49-F238E27FC236}">
                  <a16:creationId xmlns:a16="http://schemas.microsoft.com/office/drawing/2014/main" id="{1E6DC868-E744-2B44-A086-55229307DD2A}"/>
                </a:ext>
              </a:extLst>
            </p:cNvPr>
            <p:cNvPicPr>
              <a:picLocks noChangeAspect="1"/>
            </p:cNvPicPr>
            <p:nvPr/>
          </p:nvPicPr>
          <p:blipFill>
            <a:blip r:embed="rId23"/>
            <a:stretch>
              <a:fillRect/>
            </a:stretch>
          </p:blipFill>
          <p:spPr>
            <a:xfrm>
              <a:off x="7456146" y="4189378"/>
              <a:ext cx="1089250" cy="1258921"/>
            </a:xfrm>
            <a:prstGeom prst="rect">
              <a:avLst/>
            </a:prstGeom>
          </p:spPr>
        </p:pic>
        <p:pic>
          <p:nvPicPr>
            <p:cNvPr id="59" name="Picture 58">
              <a:extLst>
                <a:ext uri="{FF2B5EF4-FFF2-40B4-BE49-F238E27FC236}">
                  <a16:creationId xmlns:a16="http://schemas.microsoft.com/office/drawing/2014/main" id="{3352FF50-EE46-0C4B-85A3-D1E901AEF419}"/>
                </a:ext>
              </a:extLst>
            </p:cNvPr>
            <p:cNvPicPr>
              <a:picLocks noChangeAspect="1"/>
            </p:cNvPicPr>
            <p:nvPr/>
          </p:nvPicPr>
          <p:blipFill>
            <a:blip r:embed="rId24"/>
            <a:stretch>
              <a:fillRect/>
            </a:stretch>
          </p:blipFill>
          <p:spPr>
            <a:xfrm>
              <a:off x="7761476" y="4527700"/>
              <a:ext cx="993821" cy="1172709"/>
            </a:xfrm>
            <a:prstGeom prst="rect">
              <a:avLst/>
            </a:prstGeom>
          </p:spPr>
        </p:pic>
      </p:grpSp>
    </p:spTree>
    <p:extLst>
      <p:ext uri="{BB962C8B-B14F-4D97-AF65-F5344CB8AC3E}">
        <p14:creationId xmlns:p14="http://schemas.microsoft.com/office/powerpoint/2010/main" val="270295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8A0EE-B234-3B45-A79F-CC840F0C9D2F}"/>
              </a:ext>
            </a:extLst>
          </p:cNvPr>
          <p:cNvSpPr>
            <a:spLocks noGrp="1"/>
          </p:cNvSpPr>
          <p:nvPr>
            <p:ph type="title"/>
          </p:nvPr>
        </p:nvSpPr>
        <p:spPr>
          <a:xfrm>
            <a:off x="280415" y="268224"/>
            <a:ext cx="11559893" cy="1072896"/>
          </a:xfrm>
        </p:spPr>
        <p:txBody>
          <a:bodyPr/>
          <a:lstStyle/>
          <a:p>
            <a:r>
              <a:rPr lang="en-US" dirty="0"/>
              <a:t>The Evolution of IBM Data Resilience Portfolio  </a:t>
            </a:r>
          </a:p>
        </p:txBody>
      </p:sp>
      <p:sp>
        <p:nvSpPr>
          <p:cNvPr id="3" name="Rounded Rectangle 2">
            <a:extLst>
              <a:ext uri="{FF2B5EF4-FFF2-40B4-BE49-F238E27FC236}">
                <a16:creationId xmlns:a16="http://schemas.microsoft.com/office/drawing/2014/main" id="{556F819E-47E8-9044-AF16-406BA6473D8A}"/>
              </a:ext>
            </a:extLst>
          </p:cNvPr>
          <p:cNvSpPr/>
          <p:nvPr/>
        </p:nvSpPr>
        <p:spPr bwMode="auto">
          <a:xfrm>
            <a:off x="817724" y="4434194"/>
            <a:ext cx="2061340" cy="457200"/>
          </a:xfrm>
          <a:prstGeom prst="roundRect">
            <a:avLst/>
          </a:prstGeom>
          <a:solidFill>
            <a:srgbClr val="0070C0"/>
          </a:solidFill>
          <a:ln w="19050">
            <a:solidFill>
              <a:srgbClr val="002060"/>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mn-lt"/>
              </a:rPr>
              <a:t>Hardware</a:t>
            </a:r>
          </a:p>
        </p:txBody>
      </p:sp>
      <p:sp>
        <p:nvSpPr>
          <p:cNvPr id="6" name="Rounded Rectangle 5">
            <a:extLst>
              <a:ext uri="{FF2B5EF4-FFF2-40B4-BE49-F238E27FC236}">
                <a16:creationId xmlns:a16="http://schemas.microsoft.com/office/drawing/2014/main" id="{B99ACB8F-964C-9D46-8024-688DD5E3626D}"/>
              </a:ext>
            </a:extLst>
          </p:cNvPr>
          <p:cNvSpPr/>
          <p:nvPr/>
        </p:nvSpPr>
        <p:spPr bwMode="auto">
          <a:xfrm>
            <a:off x="817724" y="3872916"/>
            <a:ext cx="2061340" cy="457200"/>
          </a:xfrm>
          <a:prstGeom prst="roundRect">
            <a:avLst/>
          </a:prstGeom>
          <a:solidFill>
            <a:srgbClr val="0070C0"/>
          </a:solidFill>
          <a:ln w="19050">
            <a:solidFill>
              <a:srgbClr val="002060"/>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mn-lt"/>
              </a:rPr>
              <a:t>Operating System</a:t>
            </a:r>
          </a:p>
        </p:txBody>
      </p:sp>
      <p:sp>
        <p:nvSpPr>
          <p:cNvPr id="9" name="Rounded Rectangle 8">
            <a:extLst>
              <a:ext uri="{FF2B5EF4-FFF2-40B4-BE49-F238E27FC236}">
                <a16:creationId xmlns:a16="http://schemas.microsoft.com/office/drawing/2014/main" id="{1A628075-7172-AC46-9A0D-7CE56CAE9E5B}"/>
              </a:ext>
            </a:extLst>
          </p:cNvPr>
          <p:cNvSpPr/>
          <p:nvPr/>
        </p:nvSpPr>
        <p:spPr bwMode="auto">
          <a:xfrm>
            <a:off x="817723" y="3319667"/>
            <a:ext cx="589379" cy="457200"/>
          </a:xfrm>
          <a:prstGeom prst="roundRect">
            <a:avLst/>
          </a:prstGeom>
          <a:solidFill>
            <a:schemeClr val="accent2">
              <a:lumMod val="40000"/>
              <a:lumOff val="60000"/>
            </a:schemeClr>
          </a:solidFill>
          <a:ln w="19050">
            <a:solidFill>
              <a:schemeClr val="tx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rPr>
              <a:t>App</a:t>
            </a:r>
          </a:p>
        </p:txBody>
      </p:sp>
      <p:sp>
        <p:nvSpPr>
          <p:cNvPr id="10" name="Rounded Rectangle 9">
            <a:extLst>
              <a:ext uri="{FF2B5EF4-FFF2-40B4-BE49-F238E27FC236}">
                <a16:creationId xmlns:a16="http://schemas.microsoft.com/office/drawing/2014/main" id="{3E8D93BE-6EDB-4E43-B63A-7FED8C20DFED}"/>
              </a:ext>
            </a:extLst>
          </p:cNvPr>
          <p:cNvSpPr/>
          <p:nvPr/>
        </p:nvSpPr>
        <p:spPr bwMode="auto">
          <a:xfrm>
            <a:off x="1553705" y="3319667"/>
            <a:ext cx="589379" cy="457200"/>
          </a:xfrm>
          <a:prstGeom prst="roundRect">
            <a:avLst/>
          </a:prstGeom>
          <a:solidFill>
            <a:schemeClr val="accent2">
              <a:lumMod val="40000"/>
              <a:lumOff val="60000"/>
            </a:schemeClr>
          </a:solidFill>
          <a:ln w="19050">
            <a:solidFill>
              <a:schemeClr val="tx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rPr>
              <a:t>App</a:t>
            </a:r>
          </a:p>
        </p:txBody>
      </p:sp>
      <p:sp>
        <p:nvSpPr>
          <p:cNvPr id="11" name="Rounded Rectangle 10">
            <a:extLst>
              <a:ext uri="{FF2B5EF4-FFF2-40B4-BE49-F238E27FC236}">
                <a16:creationId xmlns:a16="http://schemas.microsoft.com/office/drawing/2014/main" id="{7EEF2E8B-5A96-1C4C-BE24-201606CF62E2}"/>
              </a:ext>
            </a:extLst>
          </p:cNvPr>
          <p:cNvSpPr/>
          <p:nvPr/>
        </p:nvSpPr>
        <p:spPr bwMode="auto">
          <a:xfrm>
            <a:off x="2289685" y="3319667"/>
            <a:ext cx="589379" cy="457200"/>
          </a:xfrm>
          <a:prstGeom prst="roundRect">
            <a:avLst/>
          </a:prstGeom>
          <a:solidFill>
            <a:schemeClr val="accent2">
              <a:lumMod val="40000"/>
              <a:lumOff val="60000"/>
            </a:schemeClr>
          </a:solidFill>
          <a:ln w="19050">
            <a:solidFill>
              <a:schemeClr val="tx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rPr>
              <a:t>App</a:t>
            </a:r>
          </a:p>
        </p:txBody>
      </p:sp>
      <p:sp>
        <p:nvSpPr>
          <p:cNvPr id="42" name="TextBox 41">
            <a:extLst>
              <a:ext uri="{FF2B5EF4-FFF2-40B4-BE49-F238E27FC236}">
                <a16:creationId xmlns:a16="http://schemas.microsoft.com/office/drawing/2014/main" id="{7BA9F01E-CD17-9040-87EF-CAC82D82D0A2}"/>
              </a:ext>
            </a:extLst>
          </p:cNvPr>
          <p:cNvSpPr txBox="1"/>
          <p:nvPr/>
        </p:nvSpPr>
        <p:spPr>
          <a:xfrm>
            <a:off x="912425" y="6427079"/>
            <a:ext cx="1754711" cy="276999"/>
          </a:xfrm>
          <a:prstGeom prst="rect">
            <a:avLst/>
          </a:prstGeom>
          <a:noFill/>
        </p:spPr>
        <p:txBody>
          <a:bodyPr wrap="none" rtlCol="0">
            <a:spAutoFit/>
          </a:bodyPr>
          <a:lstStyle/>
          <a:p>
            <a:pPr algn="ctr"/>
            <a:r>
              <a:rPr lang="en-US" sz="1200" dirty="0">
                <a:solidFill>
                  <a:schemeClr val="tx1"/>
                </a:solidFill>
                <a:latin typeface="+mn-lt"/>
                <a:ea typeface="IBM Plex Sans" charset="0"/>
                <a:cs typeface="IBM Plex Sans" charset="0"/>
              </a:rPr>
              <a:t>Traditional Deployment</a:t>
            </a:r>
          </a:p>
        </p:txBody>
      </p:sp>
      <p:sp>
        <p:nvSpPr>
          <p:cNvPr id="5" name="Rounded Rectangle 4">
            <a:extLst>
              <a:ext uri="{FF2B5EF4-FFF2-40B4-BE49-F238E27FC236}">
                <a16:creationId xmlns:a16="http://schemas.microsoft.com/office/drawing/2014/main" id="{11881D4B-445B-9E47-BC94-778738A5C647}"/>
              </a:ext>
            </a:extLst>
          </p:cNvPr>
          <p:cNvSpPr/>
          <p:nvPr/>
        </p:nvSpPr>
        <p:spPr bwMode="auto">
          <a:xfrm>
            <a:off x="9503378" y="4462195"/>
            <a:ext cx="2061340" cy="457200"/>
          </a:xfrm>
          <a:prstGeom prst="roundRect">
            <a:avLst/>
          </a:prstGeom>
          <a:solidFill>
            <a:srgbClr val="0070C0"/>
          </a:solidFill>
          <a:ln w="19050">
            <a:solidFill>
              <a:srgbClr val="002060"/>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lvl="0" algn="ctr" fontAlgn="base">
              <a:lnSpc>
                <a:spcPct val="90000"/>
              </a:lnSpc>
              <a:spcBef>
                <a:spcPct val="0"/>
              </a:spcBef>
              <a:spcAft>
                <a:spcPct val="0"/>
              </a:spcAft>
            </a:pPr>
            <a:r>
              <a:rPr lang="en-US" dirty="0">
                <a:solidFill>
                  <a:srgbClr val="FFFFFF"/>
                </a:solidFill>
              </a:rPr>
              <a:t>Hardware</a:t>
            </a:r>
          </a:p>
        </p:txBody>
      </p:sp>
      <p:sp>
        <p:nvSpPr>
          <p:cNvPr id="8" name="Rounded Rectangle 7">
            <a:extLst>
              <a:ext uri="{FF2B5EF4-FFF2-40B4-BE49-F238E27FC236}">
                <a16:creationId xmlns:a16="http://schemas.microsoft.com/office/drawing/2014/main" id="{FCB01FF1-47BB-A44B-8DD6-4CD543424531}"/>
              </a:ext>
            </a:extLst>
          </p:cNvPr>
          <p:cNvSpPr/>
          <p:nvPr/>
        </p:nvSpPr>
        <p:spPr bwMode="auto">
          <a:xfrm>
            <a:off x="9503378" y="3900917"/>
            <a:ext cx="2061340" cy="457200"/>
          </a:xfrm>
          <a:prstGeom prst="roundRect">
            <a:avLst/>
          </a:prstGeom>
          <a:solidFill>
            <a:srgbClr val="0070C0"/>
          </a:solidFill>
          <a:ln w="19050">
            <a:solidFill>
              <a:srgbClr val="002060"/>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lvl="0" algn="ctr" fontAlgn="base">
              <a:lnSpc>
                <a:spcPct val="90000"/>
              </a:lnSpc>
              <a:spcBef>
                <a:spcPct val="0"/>
              </a:spcBef>
              <a:spcAft>
                <a:spcPct val="0"/>
              </a:spcAft>
            </a:pPr>
            <a:r>
              <a:rPr lang="en-US" sz="1600" dirty="0">
                <a:solidFill>
                  <a:srgbClr val="FFFFFF"/>
                </a:solidFill>
              </a:rPr>
              <a:t>Operating System</a:t>
            </a:r>
          </a:p>
        </p:txBody>
      </p:sp>
      <p:sp>
        <p:nvSpPr>
          <p:cNvPr id="13" name="Rounded Rectangle 12">
            <a:extLst>
              <a:ext uri="{FF2B5EF4-FFF2-40B4-BE49-F238E27FC236}">
                <a16:creationId xmlns:a16="http://schemas.microsoft.com/office/drawing/2014/main" id="{B3269371-FF36-A04C-A7B0-AED001905B8C}"/>
              </a:ext>
            </a:extLst>
          </p:cNvPr>
          <p:cNvSpPr/>
          <p:nvPr/>
        </p:nvSpPr>
        <p:spPr bwMode="auto">
          <a:xfrm>
            <a:off x="9503378" y="3347668"/>
            <a:ext cx="2061340" cy="457200"/>
          </a:xfrm>
          <a:prstGeom prst="roundRect">
            <a:avLst/>
          </a:prstGeom>
          <a:solidFill>
            <a:srgbClr val="0096FF"/>
          </a:solidFill>
          <a:ln w="19050">
            <a:solidFill>
              <a:srgbClr val="002060"/>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lvl="0" algn="ctr" fontAlgn="base">
              <a:lnSpc>
                <a:spcPct val="90000"/>
              </a:lnSpc>
              <a:spcBef>
                <a:spcPct val="0"/>
              </a:spcBef>
              <a:spcAft>
                <a:spcPct val="0"/>
              </a:spcAft>
            </a:pPr>
            <a:r>
              <a:rPr lang="en-US" sz="1600" dirty="0">
                <a:solidFill>
                  <a:srgbClr val="FFFFFF"/>
                </a:solidFill>
              </a:rPr>
              <a:t>Container Runtime</a:t>
            </a:r>
          </a:p>
        </p:txBody>
      </p:sp>
      <p:sp>
        <p:nvSpPr>
          <p:cNvPr id="25" name="Rounded Rectangle 24">
            <a:extLst>
              <a:ext uri="{FF2B5EF4-FFF2-40B4-BE49-F238E27FC236}">
                <a16:creationId xmlns:a16="http://schemas.microsoft.com/office/drawing/2014/main" id="{B0DE1B5F-2CE1-E44E-B5A4-CF0698714196}"/>
              </a:ext>
            </a:extLst>
          </p:cNvPr>
          <p:cNvSpPr/>
          <p:nvPr/>
        </p:nvSpPr>
        <p:spPr bwMode="auto">
          <a:xfrm>
            <a:off x="9503378" y="2170694"/>
            <a:ext cx="629673" cy="1072896"/>
          </a:xfrm>
          <a:prstGeom prst="roundRect">
            <a:avLst>
              <a:gd name="adj" fmla="val 7697"/>
            </a:avLst>
          </a:prstGeom>
          <a:solidFill>
            <a:schemeClr val="accent6">
              <a:lumMod val="40000"/>
              <a:lumOff val="60000"/>
            </a:schemeClr>
          </a:solidFill>
          <a:ln w="19050">
            <a:solidFill>
              <a:schemeClr val="tx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b"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mn-lt"/>
              </a:rPr>
              <a:t>Container</a:t>
            </a:r>
          </a:p>
        </p:txBody>
      </p:sp>
      <p:sp>
        <p:nvSpPr>
          <p:cNvPr id="26" name="Rounded Rectangle 25">
            <a:extLst>
              <a:ext uri="{FF2B5EF4-FFF2-40B4-BE49-F238E27FC236}">
                <a16:creationId xmlns:a16="http://schemas.microsoft.com/office/drawing/2014/main" id="{C8B81260-37D4-0240-BDA9-95E43955DBF2}"/>
              </a:ext>
            </a:extLst>
          </p:cNvPr>
          <p:cNvSpPr/>
          <p:nvPr/>
        </p:nvSpPr>
        <p:spPr bwMode="auto">
          <a:xfrm>
            <a:off x="9543056" y="2637107"/>
            <a:ext cx="550316" cy="317513"/>
          </a:xfrm>
          <a:prstGeom prst="roundRect">
            <a:avLst/>
          </a:prstGeom>
          <a:solidFill>
            <a:srgbClr val="0070C0"/>
          </a:solidFill>
          <a:ln w="19050">
            <a:solidFill>
              <a:srgbClr val="002060"/>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lvl="0" algn="ctr" fontAlgn="base">
              <a:lnSpc>
                <a:spcPct val="90000"/>
              </a:lnSpc>
              <a:spcBef>
                <a:spcPct val="0"/>
              </a:spcBef>
              <a:spcAft>
                <a:spcPct val="0"/>
              </a:spcAft>
            </a:pPr>
            <a:r>
              <a:rPr lang="en-US" sz="800" dirty="0">
                <a:solidFill>
                  <a:srgbClr val="FFFFFF"/>
                </a:solidFill>
              </a:rPr>
              <a:t>Bin / Library</a:t>
            </a:r>
          </a:p>
        </p:txBody>
      </p:sp>
      <p:sp>
        <p:nvSpPr>
          <p:cNvPr id="28" name="Rounded Rectangle 27">
            <a:extLst>
              <a:ext uri="{FF2B5EF4-FFF2-40B4-BE49-F238E27FC236}">
                <a16:creationId xmlns:a16="http://schemas.microsoft.com/office/drawing/2014/main" id="{AEBCBA89-9887-E948-852E-9E024E896EAC}"/>
              </a:ext>
            </a:extLst>
          </p:cNvPr>
          <p:cNvSpPr/>
          <p:nvPr/>
        </p:nvSpPr>
        <p:spPr bwMode="auto">
          <a:xfrm>
            <a:off x="9543056" y="2256510"/>
            <a:ext cx="550316" cy="317513"/>
          </a:xfrm>
          <a:prstGeom prst="roundRect">
            <a:avLst/>
          </a:prstGeom>
          <a:solidFill>
            <a:schemeClr val="accent2">
              <a:lumMod val="40000"/>
              <a:lumOff val="60000"/>
            </a:schemeClr>
          </a:solidFill>
          <a:ln w="19050">
            <a:solidFill>
              <a:srgbClr val="002060"/>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lvl="0" algn="ctr" fontAlgn="base">
              <a:lnSpc>
                <a:spcPct val="90000"/>
              </a:lnSpc>
              <a:spcBef>
                <a:spcPct val="0"/>
              </a:spcBef>
              <a:spcAft>
                <a:spcPct val="0"/>
              </a:spcAft>
            </a:pPr>
            <a:r>
              <a:rPr lang="en-US" sz="800" dirty="0">
                <a:solidFill>
                  <a:schemeClr val="tx1"/>
                </a:solidFill>
              </a:rPr>
              <a:t>App</a:t>
            </a:r>
          </a:p>
        </p:txBody>
      </p:sp>
      <p:sp>
        <p:nvSpPr>
          <p:cNvPr id="36" name="Rounded Rectangle 35">
            <a:extLst>
              <a:ext uri="{FF2B5EF4-FFF2-40B4-BE49-F238E27FC236}">
                <a16:creationId xmlns:a16="http://schemas.microsoft.com/office/drawing/2014/main" id="{A76E0F83-8A19-E043-A869-6A0519297F99}"/>
              </a:ext>
            </a:extLst>
          </p:cNvPr>
          <p:cNvSpPr/>
          <p:nvPr/>
        </p:nvSpPr>
        <p:spPr bwMode="auto">
          <a:xfrm>
            <a:off x="10219212" y="2170694"/>
            <a:ext cx="629673" cy="1072896"/>
          </a:xfrm>
          <a:prstGeom prst="roundRect">
            <a:avLst>
              <a:gd name="adj" fmla="val 7697"/>
            </a:avLst>
          </a:prstGeom>
          <a:solidFill>
            <a:schemeClr val="accent6">
              <a:lumMod val="40000"/>
              <a:lumOff val="60000"/>
            </a:schemeClr>
          </a:solidFill>
          <a:ln w="19050">
            <a:solidFill>
              <a:schemeClr val="tx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b"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mn-lt"/>
              </a:rPr>
              <a:t>Container</a:t>
            </a:r>
          </a:p>
        </p:txBody>
      </p:sp>
      <p:sp>
        <p:nvSpPr>
          <p:cNvPr id="37" name="Rounded Rectangle 36">
            <a:extLst>
              <a:ext uri="{FF2B5EF4-FFF2-40B4-BE49-F238E27FC236}">
                <a16:creationId xmlns:a16="http://schemas.microsoft.com/office/drawing/2014/main" id="{F0CF7534-78FF-6146-BDD7-6D327C73AF52}"/>
              </a:ext>
            </a:extLst>
          </p:cNvPr>
          <p:cNvSpPr/>
          <p:nvPr/>
        </p:nvSpPr>
        <p:spPr bwMode="auto">
          <a:xfrm>
            <a:off x="10258890" y="2637107"/>
            <a:ext cx="550316" cy="317513"/>
          </a:xfrm>
          <a:prstGeom prst="roundRect">
            <a:avLst/>
          </a:prstGeom>
          <a:solidFill>
            <a:srgbClr val="0070C0"/>
          </a:solidFill>
          <a:ln w="19050">
            <a:solidFill>
              <a:srgbClr val="002060"/>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lvl="0" algn="ctr" fontAlgn="base">
              <a:lnSpc>
                <a:spcPct val="90000"/>
              </a:lnSpc>
              <a:spcBef>
                <a:spcPct val="0"/>
              </a:spcBef>
              <a:spcAft>
                <a:spcPct val="0"/>
              </a:spcAft>
            </a:pPr>
            <a:r>
              <a:rPr lang="en-US" sz="800" dirty="0">
                <a:solidFill>
                  <a:srgbClr val="FFFFFF"/>
                </a:solidFill>
              </a:rPr>
              <a:t>Bin / Library</a:t>
            </a:r>
          </a:p>
        </p:txBody>
      </p:sp>
      <p:sp>
        <p:nvSpPr>
          <p:cNvPr id="38" name="Rounded Rectangle 37">
            <a:extLst>
              <a:ext uri="{FF2B5EF4-FFF2-40B4-BE49-F238E27FC236}">
                <a16:creationId xmlns:a16="http://schemas.microsoft.com/office/drawing/2014/main" id="{3712545C-233D-D043-8462-96EAAB87C5B5}"/>
              </a:ext>
            </a:extLst>
          </p:cNvPr>
          <p:cNvSpPr/>
          <p:nvPr/>
        </p:nvSpPr>
        <p:spPr bwMode="auto">
          <a:xfrm>
            <a:off x="10258890" y="2256510"/>
            <a:ext cx="550316" cy="317513"/>
          </a:xfrm>
          <a:prstGeom prst="roundRect">
            <a:avLst/>
          </a:prstGeom>
          <a:solidFill>
            <a:schemeClr val="accent2">
              <a:lumMod val="40000"/>
              <a:lumOff val="60000"/>
            </a:schemeClr>
          </a:solidFill>
          <a:ln w="19050">
            <a:solidFill>
              <a:srgbClr val="002060"/>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lvl="0" algn="ctr" fontAlgn="base">
              <a:lnSpc>
                <a:spcPct val="90000"/>
              </a:lnSpc>
              <a:spcBef>
                <a:spcPct val="0"/>
              </a:spcBef>
              <a:spcAft>
                <a:spcPct val="0"/>
              </a:spcAft>
            </a:pPr>
            <a:r>
              <a:rPr lang="en-US" sz="800" dirty="0">
                <a:solidFill>
                  <a:schemeClr val="tx1"/>
                </a:solidFill>
              </a:rPr>
              <a:t>App</a:t>
            </a:r>
          </a:p>
        </p:txBody>
      </p:sp>
      <p:sp>
        <p:nvSpPr>
          <p:cNvPr id="39" name="Rounded Rectangle 38">
            <a:extLst>
              <a:ext uri="{FF2B5EF4-FFF2-40B4-BE49-F238E27FC236}">
                <a16:creationId xmlns:a16="http://schemas.microsoft.com/office/drawing/2014/main" id="{BDFD742A-2DF8-A540-AC86-A63F322579E5}"/>
              </a:ext>
            </a:extLst>
          </p:cNvPr>
          <p:cNvSpPr/>
          <p:nvPr/>
        </p:nvSpPr>
        <p:spPr bwMode="auto">
          <a:xfrm>
            <a:off x="10939824" y="2178723"/>
            <a:ext cx="629673" cy="1072896"/>
          </a:xfrm>
          <a:prstGeom prst="roundRect">
            <a:avLst>
              <a:gd name="adj" fmla="val 7697"/>
            </a:avLst>
          </a:prstGeom>
          <a:solidFill>
            <a:schemeClr val="accent6">
              <a:lumMod val="40000"/>
              <a:lumOff val="60000"/>
            </a:schemeClr>
          </a:solidFill>
          <a:ln w="19050">
            <a:solidFill>
              <a:schemeClr val="tx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b"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mn-lt"/>
              </a:rPr>
              <a:t>Container</a:t>
            </a:r>
          </a:p>
        </p:txBody>
      </p:sp>
      <p:sp>
        <p:nvSpPr>
          <p:cNvPr id="40" name="Rounded Rectangle 39">
            <a:extLst>
              <a:ext uri="{FF2B5EF4-FFF2-40B4-BE49-F238E27FC236}">
                <a16:creationId xmlns:a16="http://schemas.microsoft.com/office/drawing/2014/main" id="{566BE1BF-B62B-7945-B07B-6CF3C39ECDCC}"/>
              </a:ext>
            </a:extLst>
          </p:cNvPr>
          <p:cNvSpPr/>
          <p:nvPr/>
        </p:nvSpPr>
        <p:spPr bwMode="auto">
          <a:xfrm>
            <a:off x="10979502" y="2645136"/>
            <a:ext cx="550316" cy="317513"/>
          </a:xfrm>
          <a:prstGeom prst="roundRect">
            <a:avLst/>
          </a:prstGeom>
          <a:solidFill>
            <a:srgbClr val="0070C0"/>
          </a:solidFill>
          <a:ln w="19050">
            <a:solidFill>
              <a:srgbClr val="002060"/>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lvl="0" algn="ctr" fontAlgn="base">
              <a:lnSpc>
                <a:spcPct val="90000"/>
              </a:lnSpc>
              <a:spcBef>
                <a:spcPct val="0"/>
              </a:spcBef>
              <a:spcAft>
                <a:spcPct val="0"/>
              </a:spcAft>
            </a:pPr>
            <a:r>
              <a:rPr lang="en-US" sz="800" dirty="0">
                <a:solidFill>
                  <a:srgbClr val="FFFFFF"/>
                </a:solidFill>
              </a:rPr>
              <a:t>Bin / Library</a:t>
            </a:r>
          </a:p>
        </p:txBody>
      </p:sp>
      <p:sp>
        <p:nvSpPr>
          <p:cNvPr id="41" name="Rounded Rectangle 40">
            <a:extLst>
              <a:ext uri="{FF2B5EF4-FFF2-40B4-BE49-F238E27FC236}">
                <a16:creationId xmlns:a16="http://schemas.microsoft.com/office/drawing/2014/main" id="{9618A2E7-BA51-9F4F-ADFC-2E436F2464AA}"/>
              </a:ext>
            </a:extLst>
          </p:cNvPr>
          <p:cNvSpPr/>
          <p:nvPr/>
        </p:nvSpPr>
        <p:spPr bwMode="auto">
          <a:xfrm>
            <a:off x="10979502" y="2264539"/>
            <a:ext cx="550316" cy="317513"/>
          </a:xfrm>
          <a:prstGeom prst="roundRect">
            <a:avLst/>
          </a:prstGeom>
          <a:solidFill>
            <a:schemeClr val="accent2">
              <a:lumMod val="40000"/>
              <a:lumOff val="60000"/>
            </a:schemeClr>
          </a:solidFill>
          <a:ln w="19050">
            <a:solidFill>
              <a:srgbClr val="002060"/>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lvl="0" algn="ctr" fontAlgn="base">
              <a:lnSpc>
                <a:spcPct val="90000"/>
              </a:lnSpc>
              <a:spcBef>
                <a:spcPct val="0"/>
              </a:spcBef>
              <a:spcAft>
                <a:spcPct val="0"/>
              </a:spcAft>
            </a:pPr>
            <a:r>
              <a:rPr lang="en-US" sz="800" dirty="0">
                <a:solidFill>
                  <a:schemeClr val="tx1"/>
                </a:solidFill>
              </a:rPr>
              <a:t>App</a:t>
            </a:r>
          </a:p>
        </p:txBody>
      </p:sp>
      <p:sp>
        <p:nvSpPr>
          <p:cNvPr id="43" name="TextBox 42">
            <a:extLst>
              <a:ext uri="{FF2B5EF4-FFF2-40B4-BE49-F238E27FC236}">
                <a16:creationId xmlns:a16="http://schemas.microsoft.com/office/drawing/2014/main" id="{D5B64F59-FB50-554D-89C3-78AE846A6A8A}"/>
              </a:ext>
            </a:extLst>
          </p:cNvPr>
          <p:cNvSpPr txBox="1"/>
          <p:nvPr/>
        </p:nvSpPr>
        <p:spPr>
          <a:xfrm>
            <a:off x="9620873" y="6455080"/>
            <a:ext cx="1709122" cy="276999"/>
          </a:xfrm>
          <a:prstGeom prst="rect">
            <a:avLst/>
          </a:prstGeom>
          <a:noFill/>
        </p:spPr>
        <p:txBody>
          <a:bodyPr wrap="none" rtlCol="0">
            <a:spAutoFit/>
          </a:bodyPr>
          <a:lstStyle/>
          <a:p>
            <a:pPr algn="ctr"/>
            <a:r>
              <a:rPr lang="en-US" sz="1200" dirty="0">
                <a:solidFill>
                  <a:schemeClr val="tx1"/>
                </a:solidFill>
                <a:latin typeface="+mn-lt"/>
                <a:ea typeface="IBM Plex Sans" charset="0"/>
                <a:cs typeface="IBM Plex Sans" charset="0"/>
              </a:rPr>
              <a:t>Container Deployment</a:t>
            </a:r>
          </a:p>
        </p:txBody>
      </p:sp>
      <p:sp>
        <p:nvSpPr>
          <p:cNvPr id="4" name="Rounded Rectangle 3">
            <a:extLst>
              <a:ext uri="{FF2B5EF4-FFF2-40B4-BE49-F238E27FC236}">
                <a16:creationId xmlns:a16="http://schemas.microsoft.com/office/drawing/2014/main" id="{BA6F98A5-22BF-7444-9B71-63864504CB5F}"/>
              </a:ext>
            </a:extLst>
          </p:cNvPr>
          <p:cNvSpPr/>
          <p:nvPr/>
        </p:nvSpPr>
        <p:spPr bwMode="auto">
          <a:xfrm>
            <a:off x="5083893" y="4447492"/>
            <a:ext cx="2061340" cy="457200"/>
          </a:xfrm>
          <a:prstGeom prst="roundRect">
            <a:avLst/>
          </a:prstGeom>
          <a:solidFill>
            <a:srgbClr val="0070C0"/>
          </a:solidFill>
          <a:ln w="19050">
            <a:solidFill>
              <a:srgbClr val="002060"/>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lvl="0" algn="ctr" fontAlgn="base">
              <a:lnSpc>
                <a:spcPct val="90000"/>
              </a:lnSpc>
              <a:spcBef>
                <a:spcPct val="0"/>
              </a:spcBef>
              <a:spcAft>
                <a:spcPct val="0"/>
              </a:spcAft>
            </a:pPr>
            <a:r>
              <a:rPr lang="en-US" dirty="0">
                <a:solidFill>
                  <a:srgbClr val="FFFFFF"/>
                </a:solidFill>
              </a:rPr>
              <a:t>Hardware</a:t>
            </a:r>
          </a:p>
        </p:txBody>
      </p:sp>
      <p:sp>
        <p:nvSpPr>
          <p:cNvPr id="7" name="Rounded Rectangle 6">
            <a:extLst>
              <a:ext uri="{FF2B5EF4-FFF2-40B4-BE49-F238E27FC236}">
                <a16:creationId xmlns:a16="http://schemas.microsoft.com/office/drawing/2014/main" id="{079DDC74-88D5-1C41-ACFC-AB60C2A0E0AC}"/>
              </a:ext>
            </a:extLst>
          </p:cNvPr>
          <p:cNvSpPr/>
          <p:nvPr/>
        </p:nvSpPr>
        <p:spPr bwMode="auto">
          <a:xfrm>
            <a:off x="5083893" y="3886214"/>
            <a:ext cx="2061340" cy="457200"/>
          </a:xfrm>
          <a:prstGeom prst="roundRect">
            <a:avLst/>
          </a:prstGeom>
          <a:solidFill>
            <a:srgbClr val="0070C0"/>
          </a:solidFill>
          <a:ln w="19050">
            <a:solidFill>
              <a:srgbClr val="002060"/>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lvl="0" algn="ctr" fontAlgn="base">
              <a:lnSpc>
                <a:spcPct val="90000"/>
              </a:lnSpc>
              <a:spcBef>
                <a:spcPct val="0"/>
              </a:spcBef>
              <a:spcAft>
                <a:spcPct val="0"/>
              </a:spcAft>
            </a:pPr>
            <a:r>
              <a:rPr lang="en-US" sz="1600" dirty="0">
                <a:solidFill>
                  <a:srgbClr val="FFFFFF"/>
                </a:solidFill>
              </a:rPr>
              <a:t>Operating System</a:t>
            </a:r>
          </a:p>
        </p:txBody>
      </p:sp>
      <p:sp>
        <p:nvSpPr>
          <p:cNvPr id="12" name="Rounded Rectangle 11">
            <a:extLst>
              <a:ext uri="{FF2B5EF4-FFF2-40B4-BE49-F238E27FC236}">
                <a16:creationId xmlns:a16="http://schemas.microsoft.com/office/drawing/2014/main" id="{3DA5475F-EE07-4A47-8E21-DB8380AD9160}"/>
              </a:ext>
            </a:extLst>
          </p:cNvPr>
          <p:cNvSpPr/>
          <p:nvPr/>
        </p:nvSpPr>
        <p:spPr bwMode="auto">
          <a:xfrm>
            <a:off x="5083893" y="3332965"/>
            <a:ext cx="2061340" cy="457200"/>
          </a:xfrm>
          <a:prstGeom prst="roundRect">
            <a:avLst/>
          </a:prstGeom>
          <a:solidFill>
            <a:srgbClr val="0081E3"/>
          </a:solidFill>
          <a:ln w="19050">
            <a:solidFill>
              <a:srgbClr val="002060"/>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lvl="0" algn="ctr" fontAlgn="base">
              <a:lnSpc>
                <a:spcPct val="90000"/>
              </a:lnSpc>
              <a:spcBef>
                <a:spcPct val="0"/>
              </a:spcBef>
              <a:spcAft>
                <a:spcPct val="0"/>
              </a:spcAft>
            </a:pPr>
            <a:r>
              <a:rPr lang="en-US" sz="1600" dirty="0">
                <a:solidFill>
                  <a:srgbClr val="FFFFFF"/>
                </a:solidFill>
              </a:rPr>
              <a:t>Hypervisor</a:t>
            </a:r>
          </a:p>
        </p:txBody>
      </p:sp>
      <p:sp>
        <p:nvSpPr>
          <p:cNvPr id="14" name="Rounded Rectangle 13">
            <a:extLst>
              <a:ext uri="{FF2B5EF4-FFF2-40B4-BE49-F238E27FC236}">
                <a16:creationId xmlns:a16="http://schemas.microsoft.com/office/drawing/2014/main" id="{274A540F-96D0-5246-B09F-8FDF606F197D}"/>
              </a:ext>
            </a:extLst>
          </p:cNvPr>
          <p:cNvSpPr/>
          <p:nvPr/>
        </p:nvSpPr>
        <p:spPr bwMode="auto">
          <a:xfrm>
            <a:off x="5083893" y="1743916"/>
            <a:ext cx="994540" cy="1493000"/>
          </a:xfrm>
          <a:prstGeom prst="roundRect">
            <a:avLst>
              <a:gd name="adj" fmla="val 7697"/>
            </a:avLst>
          </a:prstGeom>
          <a:solidFill>
            <a:schemeClr val="accent6">
              <a:lumMod val="40000"/>
              <a:lumOff val="60000"/>
            </a:schemeClr>
          </a:solidFill>
          <a:ln w="19050">
            <a:solidFill>
              <a:schemeClr val="tx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b"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mn-lt"/>
              </a:rPr>
              <a:t>Virtual Machine</a:t>
            </a:r>
          </a:p>
        </p:txBody>
      </p:sp>
      <p:sp>
        <p:nvSpPr>
          <p:cNvPr id="15" name="Rounded Rectangle 14">
            <a:extLst>
              <a:ext uri="{FF2B5EF4-FFF2-40B4-BE49-F238E27FC236}">
                <a16:creationId xmlns:a16="http://schemas.microsoft.com/office/drawing/2014/main" id="{3DA30673-DE1B-A24E-B07D-7E72FAD4FE9D}"/>
              </a:ext>
            </a:extLst>
          </p:cNvPr>
          <p:cNvSpPr/>
          <p:nvPr/>
        </p:nvSpPr>
        <p:spPr bwMode="auto">
          <a:xfrm>
            <a:off x="6150693" y="1743916"/>
            <a:ext cx="994540" cy="1493000"/>
          </a:xfrm>
          <a:prstGeom prst="roundRect">
            <a:avLst>
              <a:gd name="adj" fmla="val 8818"/>
            </a:avLst>
          </a:prstGeom>
          <a:solidFill>
            <a:schemeClr val="accent6">
              <a:lumMod val="40000"/>
              <a:lumOff val="60000"/>
            </a:schemeClr>
          </a:solidFill>
          <a:ln w="19050">
            <a:solidFill>
              <a:schemeClr val="tx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b" anchorCtr="0" compatLnSpc="1">
            <a:prstTxWarp prst="textNoShape">
              <a:avLst/>
            </a:prstTxWarp>
          </a:bodyPr>
          <a:lstStyle/>
          <a:p>
            <a:pPr lvl="0" algn="ctr" fontAlgn="base">
              <a:lnSpc>
                <a:spcPct val="90000"/>
              </a:lnSpc>
              <a:spcBef>
                <a:spcPct val="0"/>
              </a:spcBef>
              <a:spcAft>
                <a:spcPct val="0"/>
              </a:spcAft>
            </a:pPr>
            <a:r>
              <a:rPr lang="en-US" sz="800" dirty="0">
                <a:solidFill>
                  <a:srgbClr val="000000"/>
                </a:solidFill>
              </a:rPr>
              <a:t>Virtual Machine</a:t>
            </a:r>
          </a:p>
        </p:txBody>
      </p:sp>
      <p:sp>
        <p:nvSpPr>
          <p:cNvPr id="16" name="Rounded Rectangle 15">
            <a:extLst>
              <a:ext uri="{FF2B5EF4-FFF2-40B4-BE49-F238E27FC236}">
                <a16:creationId xmlns:a16="http://schemas.microsoft.com/office/drawing/2014/main" id="{D310FBB7-5E09-184E-A48B-F291007A3088}"/>
              </a:ext>
            </a:extLst>
          </p:cNvPr>
          <p:cNvSpPr/>
          <p:nvPr/>
        </p:nvSpPr>
        <p:spPr bwMode="auto">
          <a:xfrm>
            <a:off x="5146563" y="2630433"/>
            <a:ext cx="869200" cy="317513"/>
          </a:xfrm>
          <a:prstGeom prst="roundRect">
            <a:avLst/>
          </a:prstGeom>
          <a:solidFill>
            <a:srgbClr val="0070C0"/>
          </a:solidFill>
          <a:ln w="19050">
            <a:solidFill>
              <a:srgbClr val="002060"/>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lvl="0" algn="ctr" fontAlgn="base">
              <a:lnSpc>
                <a:spcPct val="90000"/>
              </a:lnSpc>
              <a:spcBef>
                <a:spcPct val="0"/>
              </a:spcBef>
              <a:spcAft>
                <a:spcPct val="0"/>
              </a:spcAft>
            </a:pPr>
            <a:r>
              <a:rPr lang="en-US" sz="1000" dirty="0">
                <a:solidFill>
                  <a:srgbClr val="FFFFFF"/>
                </a:solidFill>
              </a:rPr>
              <a:t>Operating System</a:t>
            </a:r>
          </a:p>
        </p:txBody>
      </p:sp>
      <p:sp>
        <p:nvSpPr>
          <p:cNvPr id="17" name="Rounded Rectangle 16">
            <a:extLst>
              <a:ext uri="{FF2B5EF4-FFF2-40B4-BE49-F238E27FC236}">
                <a16:creationId xmlns:a16="http://schemas.microsoft.com/office/drawing/2014/main" id="{A8ACB935-DC37-6B45-8041-6784ADE7D90B}"/>
              </a:ext>
            </a:extLst>
          </p:cNvPr>
          <p:cNvSpPr/>
          <p:nvPr/>
        </p:nvSpPr>
        <p:spPr bwMode="auto">
          <a:xfrm>
            <a:off x="6213363" y="2630433"/>
            <a:ext cx="869200" cy="317513"/>
          </a:xfrm>
          <a:prstGeom prst="roundRect">
            <a:avLst/>
          </a:prstGeom>
          <a:solidFill>
            <a:srgbClr val="0070C0"/>
          </a:solidFill>
          <a:ln w="19050">
            <a:solidFill>
              <a:srgbClr val="002060"/>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lvl="0" algn="ctr" fontAlgn="base">
              <a:lnSpc>
                <a:spcPct val="90000"/>
              </a:lnSpc>
              <a:spcBef>
                <a:spcPct val="0"/>
              </a:spcBef>
              <a:spcAft>
                <a:spcPct val="0"/>
              </a:spcAft>
            </a:pPr>
            <a:r>
              <a:rPr lang="en-US" sz="1000" dirty="0">
                <a:solidFill>
                  <a:srgbClr val="FFFFFF"/>
                </a:solidFill>
              </a:rPr>
              <a:t>Operating System</a:t>
            </a:r>
          </a:p>
        </p:txBody>
      </p:sp>
      <p:sp>
        <p:nvSpPr>
          <p:cNvPr id="18" name="Rounded Rectangle 17">
            <a:extLst>
              <a:ext uri="{FF2B5EF4-FFF2-40B4-BE49-F238E27FC236}">
                <a16:creationId xmlns:a16="http://schemas.microsoft.com/office/drawing/2014/main" id="{0F26DC66-F371-DD48-8BE7-8FCECFD96993}"/>
              </a:ext>
            </a:extLst>
          </p:cNvPr>
          <p:cNvSpPr/>
          <p:nvPr/>
        </p:nvSpPr>
        <p:spPr bwMode="auto">
          <a:xfrm>
            <a:off x="5146563" y="2241807"/>
            <a:ext cx="869200" cy="317513"/>
          </a:xfrm>
          <a:prstGeom prst="roundRect">
            <a:avLst/>
          </a:prstGeom>
          <a:solidFill>
            <a:srgbClr val="0070C0"/>
          </a:solidFill>
          <a:ln w="19050">
            <a:solidFill>
              <a:srgbClr val="002060"/>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lvl="0" algn="ctr" fontAlgn="base">
              <a:lnSpc>
                <a:spcPct val="90000"/>
              </a:lnSpc>
              <a:spcBef>
                <a:spcPct val="0"/>
              </a:spcBef>
              <a:spcAft>
                <a:spcPct val="0"/>
              </a:spcAft>
            </a:pPr>
            <a:r>
              <a:rPr lang="en-US" sz="1000" dirty="0">
                <a:solidFill>
                  <a:srgbClr val="FFFFFF"/>
                </a:solidFill>
              </a:rPr>
              <a:t>Bin / Library</a:t>
            </a:r>
          </a:p>
        </p:txBody>
      </p:sp>
      <p:sp>
        <p:nvSpPr>
          <p:cNvPr id="19" name="Rounded Rectangle 18">
            <a:extLst>
              <a:ext uri="{FF2B5EF4-FFF2-40B4-BE49-F238E27FC236}">
                <a16:creationId xmlns:a16="http://schemas.microsoft.com/office/drawing/2014/main" id="{6774B0DE-C403-7142-9864-49F64D1317CA}"/>
              </a:ext>
            </a:extLst>
          </p:cNvPr>
          <p:cNvSpPr/>
          <p:nvPr/>
        </p:nvSpPr>
        <p:spPr bwMode="auto">
          <a:xfrm>
            <a:off x="6213363" y="2241807"/>
            <a:ext cx="869200" cy="317513"/>
          </a:xfrm>
          <a:prstGeom prst="roundRect">
            <a:avLst/>
          </a:prstGeom>
          <a:solidFill>
            <a:srgbClr val="0070C0"/>
          </a:solidFill>
          <a:ln w="19050">
            <a:solidFill>
              <a:srgbClr val="002060"/>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lvl="0" algn="ctr" fontAlgn="base">
              <a:lnSpc>
                <a:spcPct val="90000"/>
              </a:lnSpc>
              <a:spcBef>
                <a:spcPct val="0"/>
              </a:spcBef>
              <a:spcAft>
                <a:spcPct val="0"/>
              </a:spcAft>
            </a:pPr>
            <a:r>
              <a:rPr lang="en-US" sz="1000" dirty="0">
                <a:solidFill>
                  <a:srgbClr val="FFFFFF"/>
                </a:solidFill>
              </a:rPr>
              <a:t>Bin / Library</a:t>
            </a:r>
          </a:p>
        </p:txBody>
      </p:sp>
      <p:sp>
        <p:nvSpPr>
          <p:cNvPr id="20" name="Rounded Rectangle 19">
            <a:extLst>
              <a:ext uri="{FF2B5EF4-FFF2-40B4-BE49-F238E27FC236}">
                <a16:creationId xmlns:a16="http://schemas.microsoft.com/office/drawing/2014/main" id="{2C9861FC-6AF9-A24E-9E11-5B80A566EF38}"/>
              </a:ext>
            </a:extLst>
          </p:cNvPr>
          <p:cNvSpPr/>
          <p:nvPr/>
        </p:nvSpPr>
        <p:spPr bwMode="auto">
          <a:xfrm>
            <a:off x="5146563" y="1853181"/>
            <a:ext cx="396612" cy="317513"/>
          </a:xfrm>
          <a:prstGeom prst="roundRect">
            <a:avLst/>
          </a:prstGeom>
          <a:solidFill>
            <a:schemeClr val="accent2">
              <a:lumMod val="40000"/>
              <a:lumOff val="60000"/>
            </a:schemeClr>
          </a:solidFill>
          <a:ln w="19050">
            <a:solidFill>
              <a:srgbClr val="002060"/>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lvl="0" algn="ctr" fontAlgn="base">
              <a:lnSpc>
                <a:spcPct val="90000"/>
              </a:lnSpc>
              <a:spcBef>
                <a:spcPct val="0"/>
              </a:spcBef>
              <a:spcAft>
                <a:spcPct val="0"/>
              </a:spcAft>
            </a:pPr>
            <a:r>
              <a:rPr lang="en-US" sz="1000" dirty="0">
                <a:solidFill>
                  <a:schemeClr val="tx1"/>
                </a:solidFill>
              </a:rPr>
              <a:t>App</a:t>
            </a:r>
          </a:p>
        </p:txBody>
      </p:sp>
      <p:sp>
        <p:nvSpPr>
          <p:cNvPr id="22" name="Rounded Rectangle 21">
            <a:extLst>
              <a:ext uri="{FF2B5EF4-FFF2-40B4-BE49-F238E27FC236}">
                <a16:creationId xmlns:a16="http://schemas.microsoft.com/office/drawing/2014/main" id="{216648C6-AC20-A449-B1FB-2154697015C0}"/>
              </a:ext>
            </a:extLst>
          </p:cNvPr>
          <p:cNvSpPr/>
          <p:nvPr/>
        </p:nvSpPr>
        <p:spPr bwMode="auto">
          <a:xfrm>
            <a:off x="5612498" y="1853181"/>
            <a:ext cx="396612" cy="317513"/>
          </a:xfrm>
          <a:prstGeom prst="roundRect">
            <a:avLst/>
          </a:prstGeom>
          <a:solidFill>
            <a:schemeClr val="accent2">
              <a:lumMod val="40000"/>
              <a:lumOff val="60000"/>
            </a:schemeClr>
          </a:solidFill>
          <a:ln w="19050">
            <a:solidFill>
              <a:srgbClr val="002060"/>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lvl="0" algn="ctr" fontAlgn="base">
              <a:lnSpc>
                <a:spcPct val="90000"/>
              </a:lnSpc>
              <a:spcBef>
                <a:spcPct val="0"/>
              </a:spcBef>
              <a:spcAft>
                <a:spcPct val="0"/>
              </a:spcAft>
            </a:pPr>
            <a:r>
              <a:rPr lang="en-US" sz="1000" dirty="0">
                <a:solidFill>
                  <a:schemeClr val="tx1"/>
                </a:solidFill>
              </a:rPr>
              <a:t>App</a:t>
            </a:r>
          </a:p>
        </p:txBody>
      </p:sp>
      <p:sp>
        <p:nvSpPr>
          <p:cNvPr id="23" name="Rounded Rectangle 22">
            <a:extLst>
              <a:ext uri="{FF2B5EF4-FFF2-40B4-BE49-F238E27FC236}">
                <a16:creationId xmlns:a16="http://schemas.microsoft.com/office/drawing/2014/main" id="{9FEAA2F9-33C9-924D-AF39-36BEDB61D43D}"/>
              </a:ext>
            </a:extLst>
          </p:cNvPr>
          <p:cNvSpPr/>
          <p:nvPr/>
        </p:nvSpPr>
        <p:spPr bwMode="auto">
          <a:xfrm>
            <a:off x="6214478" y="1853181"/>
            <a:ext cx="396612" cy="317513"/>
          </a:xfrm>
          <a:prstGeom prst="roundRect">
            <a:avLst/>
          </a:prstGeom>
          <a:solidFill>
            <a:schemeClr val="accent2">
              <a:lumMod val="40000"/>
              <a:lumOff val="60000"/>
            </a:schemeClr>
          </a:solidFill>
          <a:ln w="19050">
            <a:solidFill>
              <a:srgbClr val="002060"/>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lvl="0" algn="ctr" fontAlgn="base">
              <a:lnSpc>
                <a:spcPct val="90000"/>
              </a:lnSpc>
              <a:spcBef>
                <a:spcPct val="0"/>
              </a:spcBef>
              <a:spcAft>
                <a:spcPct val="0"/>
              </a:spcAft>
            </a:pPr>
            <a:r>
              <a:rPr lang="en-US" sz="1000" dirty="0">
                <a:solidFill>
                  <a:schemeClr val="tx1"/>
                </a:solidFill>
              </a:rPr>
              <a:t>App</a:t>
            </a:r>
          </a:p>
        </p:txBody>
      </p:sp>
      <p:sp>
        <p:nvSpPr>
          <p:cNvPr id="24" name="Rounded Rectangle 23">
            <a:extLst>
              <a:ext uri="{FF2B5EF4-FFF2-40B4-BE49-F238E27FC236}">
                <a16:creationId xmlns:a16="http://schemas.microsoft.com/office/drawing/2014/main" id="{6D093C65-1759-1C46-B17A-5B5A48FA1436}"/>
              </a:ext>
            </a:extLst>
          </p:cNvPr>
          <p:cNvSpPr/>
          <p:nvPr/>
        </p:nvSpPr>
        <p:spPr bwMode="auto">
          <a:xfrm>
            <a:off x="6680413" y="1853181"/>
            <a:ext cx="396612" cy="317513"/>
          </a:xfrm>
          <a:prstGeom prst="roundRect">
            <a:avLst/>
          </a:prstGeom>
          <a:solidFill>
            <a:schemeClr val="accent2">
              <a:lumMod val="40000"/>
              <a:lumOff val="60000"/>
            </a:schemeClr>
          </a:solidFill>
          <a:ln w="19050">
            <a:solidFill>
              <a:srgbClr val="002060"/>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lvl="0" algn="ctr" fontAlgn="base">
              <a:lnSpc>
                <a:spcPct val="90000"/>
              </a:lnSpc>
              <a:spcBef>
                <a:spcPct val="0"/>
              </a:spcBef>
              <a:spcAft>
                <a:spcPct val="0"/>
              </a:spcAft>
            </a:pPr>
            <a:r>
              <a:rPr lang="en-US" sz="1000" dirty="0">
                <a:solidFill>
                  <a:schemeClr val="tx1"/>
                </a:solidFill>
              </a:rPr>
              <a:t>App</a:t>
            </a:r>
          </a:p>
        </p:txBody>
      </p:sp>
      <p:sp>
        <p:nvSpPr>
          <p:cNvPr id="44" name="TextBox 43">
            <a:extLst>
              <a:ext uri="{FF2B5EF4-FFF2-40B4-BE49-F238E27FC236}">
                <a16:creationId xmlns:a16="http://schemas.microsoft.com/office/drawing/2014/main" id="{728475BD-36EA-5640-A5D0-FD4B797488B6}"/>
              </a:ext>
            </a:extLst>
          </p:cNvPr>
          <p:cNvSpPr txBox="1"/>
          <p:nvPr/>
        </p:nvSpPr>
        <p:spPr>
          <a:xfrm>
            <a:off x="5317381" y="6440377"/>
            <a:ext cx="1477136" cy="276999"/>
          </a:xfrm>
          <a:prstGeom prst="rect">
            <a:avLst/>
          </a:prstGeom>
          <a:noFill/>
        </p:spPr>
        <p:txBody>
          <a:bodyPr wrap="none" rtlCol="0">
            <a:spAutoFit/>
          </a:bodyPr>
          <a:lstStyle/>
          <a:p>
            <a:pPr algn="ctr"/>
            <a:r>
              <a:rPr lang="en-US" sz="1200" dirty="0">
                <a:solidFill>
                  <a:schemeClr val="tx1"/>
                </a:solidFill>
                <a:latin typeface="+mn-lt"/>
                <a:ea typeface="IBM Plex Sans" charset="0"/>
                <a:cs typeface="IBM Plex Sans" charset="0"/>
              </a:rPr>
              <a:t>Virtual Deployment</a:t>
            </a:r>
          </a:p>
        </p:txBody>
      </p:sp>
      <p:sp>
        <p:nvSpPr>
          <p:cNvPr id="46" name="Right Arrow 45">
            <a:extLst>
              <a:ext uri="{FF2B5EF4-FFF2-40B4-BE49-F238E27FC236}">
                <a16:creationId xmlns:a16="http://schemas.microsoft.com/office/drawing/2014/main" id="{8AE9122A-0373-9A4F-B68F-BFE614991B47}"/>
              </a:ext>
            </a:extLst>
          </p:cNvPr>
          <p:cNvSpPr/>
          <p:nvPr/>
        </p:nvSpPr>
        <p:spPr bwMode="auto">
          <a:xfrm>
            <a:off x="755200" y="5957086"/>
            <a:ext cx="10746995" cy="430823"/>
          </a:xfrm>
          <a:prstGeom prst="rightArrow">
            <a:avLst/>
          </a:prstGeom>
          <a:solidFill>
            <a:srgbClr val="002060"/>
          </a:solidFill>
          <a:ln w="19050">
            <a:solidFill>
              <a:schemeClr val="accent2"/>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mn-lt"/>
            </a:endParaRPr>
          </a:p>
        </p:txBody>
      </p:sp>
      <p:sp>
        <p:nvSpPr>
          <p:cNvPr id="47" name="Oval 46">
            <a:extLst>
              <a:ext uri="{FF2B5EF4-FFF2-40B4-BE49-F238E27FC236}">
                <a16:creationId xmlns:a16="http://schemas.microsoft.com/office/drawing/2014/main" id="{84E77845-4D43-3446-AE48-02294B7F2FDF}"/>
              </a:ext>
            </a:extLst>
          </p:cNvPr>
          <p:cNvSpPr/>
          <p:nvPr/>
        </p:nvSpPr>
        <p:spPr bwMode="auto">
          <a:xfrm>
            <a:off x="5823440" y="5943897"/>
            <a:ext cx="457200" cy="457200"/>
          </a:xfrm>
          <a:prstGeom prst="ellipse">
            <a:avLst/>
          </a:prstGeom>
          <a:solidFill>
            <a:schemeClr val="tx1"/>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000" b="0" i="0" u="none" strike="noStrike" cap="none" normalizeH="0" baseline="0" dirty="0">
              <a:ln>
                <a:noFill/>
              </a:ln>
              <a:solidFill>
                <a:schemeClr val="bg1"/>
              </a:solidFill>
              <a:effectLst/>
              <a:latin typeface="+mn-lt"/>
            </a:endParaRPr>
          </a:p>
        </p:txBody>
      </p:sp>
      <p:sp>
        <p:nvSpPr>
          <p:cNvPr id="48" name="TextBox 47">
            <a:extLst>
              <a:ext uri="{FF2B5EF4-FFF2-40B4-BE49-F238E27FC236}">
                <a16:creationId xmlns:a16="http://schemas.microsoft.com/office/drawing/2014/main" id="{7DE0DFC5-AAFD-A045-8D12-986547BD734A}"/>
              </a:ext>
            </a:extLst>
          </p:cNvPr>
          <p:cNvSpPr txBox="1"/>
          <p:nvPr/>
        </p:nvSpPr>
        <p:spPr>
          <a:xfrm>
            <a:off x="5789789" y="6033998"/>
            <a:ext cx="524503" cy="276999"/>
          </a:xfrm>
          <a:prstGeom prst="rect">
            <a:avLst/>
          </a:prstGeom>
          <a:noFill/>
        </p:spPr>
        <p:txBody>
          <a:bodyPr wrap="none" rtlCol="0">
            <a:spAutoFit/>
          </a:bodyPr>
          <a:lstStyle/>
          <a:p>
            <a:pPr algn="ctr"/>
            <a:r>
              <a:rPr lang="en-US" sz="1200" dirty="0">
                <a:solidFill>
                  <a:schemeClr val="bg1"/>
                </a:solidFill>
                <a:latin typeface="+mn-lt"/>
                <a:ea typeface="IBM Plex Sans" charset="0"/>
                <a:cs typeface="IBM Plex Sans" charset="0"/>
              </a:rPr>
              <a:t>2000</a:t>
            </a:r>
          </a:p>
        </p:txBody>
      </p:sp>
      <p:sp>
        <p:nvSpPr>
          <p:cNvPr id="49" name="Oval 48">
            <a:extLst>
              <a:ext uri="{FF2B5EF4-FFF2-40B4-BE49-F238E27FC236}">
                <a16:creationId xmlns:a16="http://schemas.microsoft.com/office/drawing/2014/main" id="{D7F77DDB-2F8F-854A-9F44-6470A0B8F403}"/>
              </a:ext>
            </a:extLst>
          </p:cNvPr>
          <p:cNvSpPr/>
          <p:nvPr/>
        </p:nvSpPr>
        <p:spPr bwMode="auto">
          <a:xfrm>
            <a:off x="1557271" y="5935878"/>
            <a:ext cx="457200" cy="457200"/>
          </a:xfrm>
          <a:prstGeom prst="ellipse">
            <a:avLst/>
          </a:prstGeom>
          <a:solidFill>
            <a:schemeClr val="tx1"/>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000" b="0" i="0" u="none" strike="noStrike" cap="none" normalizeH="0" baseline="0" dirty="0">
              <a:ln>
                <a:noFill/>
              </a:ln>
              <a:solidFill>
                <a:schemeClr val="bg1"/>
              </a:solidFill>
              <a:effectLst/>
              <a:latin typeface="+mn-lt"/>
            </a:endParaRPr>
          </a:p>
        </p:txBody>
      </p:sp>
      <p:sp>
        <p:nvSpPr>
          <p:cNvPr id="50" name="TextBox 49">
            <a:extLst>
              <a:ext uri="{FF2B5EF4-FFF2-40B4-BE49-F238E27FC236}">
                <a16:creationId xmlns:a16="http://schemas.microsoft.com/office/drawing/2014/main" id="{3E385C77-F791-F044-B266-3FBF63D2296A}"/>
              </a:ext>
            </a:extLst>
          </p:cNvPr>
          <p:cNvSpPr txBox="1"/>
          <p:nvPr/>
        </p:nvSpPr>
        <p:spPr>
          <a:xfrm>
            <a:off x="1523620" y="6025979"/>
            <a:ext cx="524504" cy="276999"/>
          </a:xfrm>
          <a:prstGeom prst="rect">
            <a:avLst/>
          </a:prstGeom>
          <a:noFill/>
        </p:spPr>
        <p:txBody>
          <a:bodyPr wrap="none" rtlCol="0">
            <a:spAutoFit/>
          </a:bodyPr>
          <a:lstStyle/>
          <a:p>
            <a:pPr algn="ctr"/>
            <a:r>
              <a:rPr lang="en-US" sz="1200" dirty="0">
                <a:solidFill>
                  <a:schemeClr val="bg1"/>
                </a:solidFill>
                <a:latin typeface="+mn-lt"/>
                <a:ea typeface="IBM Plex Sans" charset="0"/>
                <a:cs typeface="IBM Plex Sans" charset="0"/>
              </a:rPr>
              <a:t>1980</a:t>
            </a:r>
          </a:p>
        </p:txBody>
      </p:sp>
      <p:sp>
        <p:nvSpPr>
          <p:cNvPr id="51" name="Oval 50">
            <a:extLst>
              <a:ext uri="{FF2B5EF4-FFF2-40B4-BE49-F238E27FC236}">
                <a16:creationId xmlns:a16="http://schemas.microsoft.com/office/drawing/2014/main" id="{DF9A6F2A-B9D2-9247-B3AB-D6D6ACBC0AC7}"/>
              </a:ext>
            </a:extLst>
          </p:cNvPr>
          <p:cNvSpPr/>
          <p:nvPr/>
        </p:nvSpPr>
        <p:spPr bwMode="auto">
          <a:xfrm>
            <a:off x="10242925" y="5943897"/>
            <a:ext cx="457200" cy="457200"/>
          </a:xfrm>
          <a:prstGeom prst="ellipse">
            <a:avLst/>
          </a:prstGeom>
          <a:solidFill>
            <a:schemeClr val="tx1"/>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000" b="0" i="0" u="none" strike="noStrike" cap="none" normalizeH="0" baseline="0" dirty="0">
              <a:ln>
                <a:noFill/>
              </a:ln>
              <a:solidFill>
                <a:schemeClr val="bg1"/>
              </a:solidFill>
              <a:effectLst/>
              <a:latin typeface="+mn-lt"/>
            </a:endParaRPr>
          </a:p>
        </p:txBody>
      </p:sp>
      <p:sp>
        <p:nvSpPr>
          <p:cNvPr id="52" name="TextBox 51">
            <a:extLst>
              <a:ext uri="{FF2B5EF4-FFF2-40B4-BE49-F238E27FC236}">
                <a16:creationId xmlns:a16="http://schemas.microsoft.com/office/drawing/2014/main" id="{E661861E-7716-0341-A3A4-1CC6CDEBC8F7}"/>
              </a:ext>
            </a:extLst>
          </p:cNvPr>
          <p:cNvSpPr txBox="1"/>
          <p:nvPr/>
        </p:nvSpPr>
        <p:spPr>
          <a:xfrm>
            <a:off x="10209273" y="6033998"/>
            <a:ext cx="524504" cy="276999"/>
          </a:xfrm>
          <a:prstGeom prst="rect">
            <a:avLst/>
          </a:prstGeom>
          <a:noFill/>
        </p:spPr>
        <p:txBody>
          <a:bodyPr wrap="none" rtlCol="0">
            <a:spAutoFit/>
          </a:bodyPr>
          <a:lstStyle/>
          <a:p>
            <a:pPr algn="ctr"/>
            <a:r>
              <a:rPr lang="en-US" sz="1200" dirty="0">
                <a:solidFill>
                  <a:schemeClr val="bg1"/>
                </a:solidFill>
                <a:latin typeface="+mn-lt"/>
                <a:ea typeface="IBM Plex Sans" charset="0"/>
                <a:cs typeface="IBM Plex Sans" charset="0"/>
              </a:rPr>
              <a:t>2020</a:t>
            </a:r>
          </a:p>
        </p:txBody>
      </p:sp>
      <p:pic>
        <p:nvPicPr>
          <p:cNvPr id="55" name="Graphic 54">
            <a:extLst>
              <a:ext uri="{FF2B5EF4-FFF2-40B4-BE49-F238E27FC236}">
                <a16:creationId xmlns:a16="http://schemas.microsoft.com/office/drawing/2014/main" id="{F8EB8B01-7BD5-8C42-9857-A20C8D600B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40967" y="1294353"/>
            <a:ext cx="822419" cy="822419"/>
          </a:xfrm>
          <a:prstGeom prst="rect">
            <a:avLst/>
          </a:prstGeom>
        </p:spPr>
      </p:pic>
      <p:pic>
        <p:nvPicPr>
          <p:cNvPr id="56" name="Graphic 55">
            <a:extLst>
              <a:ext uri="{FF2B5EF4-FFF2-40B4-BE49-F238E27FC236}">
                <a16:creationId xmlns:a16="http://schemas.microsoft.com/office/drawing/2014/main" id="{345E7880-222A-3042-8F12-F6537BF1358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37332" y="2278225"/>
            <a:ext cx="822123" cy="822123"/>
          </a:xfrm>
          <a:prstGeom prst="rect">
            <a:avLst/>
          </a:prstGeom>
        </p:spPr>
      </p:pic>
      <p:pic>
        <p:nvPicPr>
          <p:cNvPr id="57" name="Graphic 56">
            <a:extLst>
              <a:ext uri="{FF2B5EF4-FFF2-40B4-BE49-F238E27FC236}">
                <a16:creationId xmlns:a16="http://schemas.microsoft.com/office/drawing/2014/main" id="{0B434DC7-1642-D748-90CA-C05D0A5A8E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36753" y="802568"/>
            <a:ext cx="822123" cy="822123"/>
          </a:xfrm>
          <a:prstGeom prst="rect">
            <a:avLst/>
          </a:prstGeom>
        </p:spPr>
      </p:pic>
      <p:pic>
        <p:nvPicPr>
          <p:cNvPr id="58" name="Graphic 57">
            <a:extLst>
              <a:ext uri="{FF2B5EF4-FFF2-40B4-BE49-F238E27FC236}">
                <a16:creationId xmlns:a16="http://schemas.microsoft.com/office/drawing/2014/main" id="{D01D45C2-A463-5141-86B4-6F38590063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01436" y="800312"/>
            <a:ext cx="822123" cy="822123"/>
          </a:xfrm>
          <a:prstGeom prst="rect">
            <a:avLst/>
          </a:prstGeom>
        </p:spPr>
      </p:pic>
      <p:pic>
        <p:nvPicPr>
          <p:cNvPr id="30" name="Graphic 29">
            <a:extLst>
              <a:ext uri="{FF2B5EF4-FFF2-40B4-BE49-F238E27FC236}">
                <a16:creationId xmlns:a16="http://schemas.microsoft.com/office/drawing/2014/main" id="{81E40067-13EA-0240-9938-18C3AA83A2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3217" y="5012171"/>
            <a:ext cx="824138" cy="824138"/>
          </a:xfrm>
          <a:prstGeom prst="rect">
            <a:avLst/>
          </a:prstGeom>
        </p:spPr>
      </p:pic>
      <p:pic>
        <p:nvPicPr>
          <p:cNvPr id="53" name="Graphic 52">
            <a:extLst>
              <a:ext uri="{FF2B5EF4-FFF2-40B4-BE49-F238E27FC236}">
                <a16:creationId xmlns:a16="http://schemas.microsoft.com/office/drawing/2014/main" id="{BAF5101B-3183-6342-A081-89C026EBF2E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77298" y="5025469"/>
            <a:ext cx="824138" cy="824138"/>
          </a:xfrm>
          <a:prstGeom prst="rect">
            <a:avLst/>
          </a:prstGeom>
        </p:spPr>
      </p:pic>
      <p:pic>
        <p:nvPicPr>
          <p:cNvPr id="54" name="Graphic 53">
            <a:extLst>
              <a:ext uri="{FF2B5EF4-FFF2-40B4-BE49-F238E27FC236}">
                <a16:creationId xmlns:a16="http://schemas.microsoft.com/office/drawing/2014/main" id="{A03FBBCA-2F34-AD42-A706-B69EC8BC40C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98498" y="5017200"/>
            <a:ext cx="824138" cy="824138"/>
          </a:xfrm>
          <a:prstGeom prst="rect">
            <a:avLst/>
          </a:prstGeom>
        </p:spPr>
      </p:pic>
      <p:pic>
        <p:nvPicPr>
          <p:cNvPr id="1026" name="Picture 2" descr="Download HD Business Data Storage - Icon Transparent PNG Image - NicePNG.com">
            <a:extLst>
              <a:ext uri="{FF2B5EF4-FFF2-40B4-BE49-F238E27FC236}">
                <a16:creationId xmlns:a16="http://schemas.microsoft.com/office/drawing/2014/main" id="{73BD8D58-D8CF-C145-81AD-FFD3164AB83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6193" y="5072501"/>
            <a:ext cx="691172" cy="70347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Download HD Business Data Storage - Icon Transparent PNG Image - NicePNG.com">
            <a:extLst>
              <a:ext uri="{FF2B5EF4-FFF2-40B4-BE49-F238E27FC236}">
                <a16:creationId xmlns:a16="http://schemas.microsoft.com/office/drawing/2014/main" id="{B07187B9-75FE-604C-8AED-1ED792723DB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68977" y="5077402"/>
            <a:ext cx="691172" cy="70347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Download HD Business Data Storage - Icon Transparent PNG Image - NicePNG.com">
            <a:extLst>
              <a:ext uri="{FF2B5EF4-FFF2-40B4-BE49-F238E27FC236}">
                <a16:creationId xmlns:a16="http://schemas.microsoft.com/office/drawing/2014/main" id="{A4D79682-3F3B-EA46-9C27-8257DB76302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88462" y="5079150"/>
            <a:ext cx="691172" cy="703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41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F440FB7-2AC3-3942-B7B9-B6E2EE19B369}"/>
              </a:ext>
            </a:extLst>
          </p:cNvPr>
          <p:cNvSpPr>
            <a:spLocks noGrp="1"/>
          </p:cNvSpPr>
          <p:nvPr>
            <p:ph type="title"/>
          </p:nvPr>
        </p:nvSpPr>
        <p:spPr>
          <a:xfrm>
            <a:off x="0" y="-1"/>
            <a:ext cx="6095989" cy="6858001"/>
          </a:xfrm>
        </p:spPr>
        <p:txBody>
          <a:bodyPr/>
          <a:lstStyle/>
          <a:p>
            <a:pPr algn="ctr"/>
            <a:br>
              <a:rPr lang="en-US" dirty="0">
                <a:effectLst>
                  <a:outerShdw blurRad="50800" dist="38100" dir="2700000" algn="ctr" rotWithShape="0">
                    <a:schemeClr val="bg1">
                      <a:alpha val="40000"/>
                    </a:schemeClr>
                  </a:outerShdw>
                </a:effectLst>
              </a:rPr>
            </a:br>
            <a:r>
              <a:rPr lang="en-US" dirty="0">
                <a:effectLst>
                  <a:outerShdw blurRad="50800" dist="38100" dir="2700000" algn="ctr" rotWithShape="0">
                    <a:schemeClr val="bg1">
                      <a:alpha val="40000"/>
                    </a:schemeClr>
                  </a:outerShdw>
                </a:effectLst>
              </a:rPr>
              <a:t>Key Considerations </a:t>
            </a:r>
            <a:r>
              <a:rPr lang="en-US" sz="5867" dirty="0">
                <a:effectLst>
                  <a:outerShdw blurRad="50800" dist="38100" dir="2700000" algn="ctr" rotWithShape="0">
                    <a:schemeClr val="bg1">
                      <a:alpha val="40000"/>
                    </a:schemeClr>
                  </a:outerShdw>
                </a:effectLst>
              </a:rPr>
              <a:t>for</a:t>
            </a:r>
            <a:r>
              <a:rPr lang="en-US" dirty="0">
                <a:effectLst>
                  <a:outerShdw blurRad="50800" dist="38100" dir="2700000" algn="ctr" rotWithShape="0">
                    <a:schemeClr val="bg1">
                      <a:alpha val="40000"/>
                    </a:schemeClr>
                  </a:outerShdw>
                </a:effectLst>
              </a:rPr>
              <a:t> a</a:t>
            </a:r>
            <a:br>
              <a:rPr lang="en-US" dirty="0">
                <a:effectLst>
                  <a:outerShdw blurRad="50800" dist="38100" dir="2700000" algn="ctr" rotWithShape="0">
                    <a:schemeClr val="bg1">
                      <a:alpha val="40000"/>
                    </a:schemeClr>
                  </a:outerShdw>
                </a:effectLst>
              </a:rPr>
            </a:br>
            <a:r>
              <a:rPr lang="en-US" dirty="0">
                <a:effectLst>
                  <a:outerShdw blurRad="50800" dist="38100" dir="2700000" algn="ctr" rotWithShape="0">
                    <a:schemeClr val="bg1">
                      <a:alpha val="40000"/>
                    </a:schemeClr>
                  </a:outerShdw>
                </a:effectLst>
              </a:rPr>
              <a:t>Data Resilient Infrastructure</a:t>
            </a:r>
          </a:p>
        </p:txBody>
      </p:sp>
      <p:grpSp>
        <p:nvGrpSpPr>
          <p:cNvPr id="43" name="Group 42">
            <a:extLst>
              <a:ext uri="{FF2B5EF4-FFF2-40B4-BE49-F238E27FC236}">
                <a16:creationId xmlns:a16="http://schemas.microsoft.com/office/drawing/2014/main" id="{D4CBFECF-FEBC-9340-A6D3-542CB11E7254}"/>
              </a:ext>
            </a:extLst>
          </p:cNvPr>
          <p:cNvGrpSpPr/>
          <p:nvPr/>
        </p:nvGrpSpPr>
        <p:grpSpPr>
          <a:xfrm>
            <a:off x="9404448" y="171873"/>
            <a:ext cx="1365153" cy="1420289"/>
            <a:chOff x="9682235" y="74277"/>
            <a:chExt cx="1462233" cy="1569762"/>
          </a:xfrm>
        </p:grpSpPr>
        <p:sp>
          <p:nvSpPr>
            <p:cNvPr id="35" name="TextBox 34">
              <a:extLst>
                <a:ext uri="{FF2B5EF4-FFF2-40B4-BE49-F238E27FC236}">
                  <a16:creationId xmlns:a16="http://schemas.microsoft.com/office/drawing/2014/main" id="{0A8FF2BB-25DC-8D4B-8FF2-4CB00B0BE254}"/>
                </a:ext>
              </a:extLst>
            </p:cNvPr>
            <p:cNvSpPr txBox="1"/>
            <p:nvPr/>
          </p:nvSpPr>
          <p:spPr>
            <a:xfrm>
              <a:off x="9925865" y="1303871"/>
              <a:ext cx="1006503" cy="340168"/>
            </a:xfrm>
            <a:prstGeom prst="rect">
              <a:avLst/>
            </a:prstGeom>
            <a:noFill/>
          </p:spPr>
          <p:txBody>
            <a:bodyPr wrap="none" rtlCol="0">
              <a:spAutoFit/>
            </a:bodyPr>
            <a:lstStyle/>
            <a:p>
              <a:pPr algn="ctr" defTabSz="1219170">
                <a:defRPr/>
              </a:pPr>
              <a:r>
                <a:rPr lang="en-US" sz="1400" dirty="0">
                  <a:solidFill>
                    <a:srgbClr val="FFFFFF"/>
                  </a:solidFill>
                  <a:latin typeface="IBM Plex Sans Thin" panose="020B0203050203000203" pitchFamily="34" charset="0"/>
                  <a:ea typeface="IBM Plex Sans" charset="0"/>
                  <a:cs typeface="IBM Plex Sans" charset="0"/>
                </a:rPr>
                <a:t>IBM Tape</a:t>
              </a:r>
            </a:p>
          </p:txBody>
        </p:sp>
        <p:pic>
          <p:nvPicPr>
            <p:cNvPr id="36" name="Picture 35" descr="A close up of a logo&#10;&#10;Description automatically generated">
              <a:extLst>
                <a:ext uri="{FF2B5EF4-FFF2-40B4-BE49-F238E27FC236}">
                  <a16:creationId xmlns:a16="http://schemas.microsoft.com/office/drawing/2014/main" id="{AA0D1E2C-38D1-A84A-818D-C7DC35B5C3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98241" y="74277"/>
              <a:ext cx="830222" cy="830222"/>
            </a:xfrm>
            <a:prstGeom prst="rect">
              <a:avLst/>
            </a:prstGeom>
          </p:spPr>
        </p:pic>
        <p:cxnSp>
          <p:nvCxnSpPr>
            <p:cNvPr id="37" name="Straight Connector 36">
              <a:extLst>
                <a:ext uri="{FF2B5EF4-FFF2-40B4-BE49-F238E27FC236}">
                  <a16:creationId xmlns:a16="http://schemas.microsoft.com/office/drawing/2014/main" id="{8ADAF713-0913-4B4C-B341-2703B5D77368}"/>
                </a:ext>
              </a:extLst>
            </p:cNvPr>
            <p:cNvCxnSpPr>
              <a:cxnSpLocks/>
            </p:cNvCxnSpPr>
            <p:nvPr/>
          </p:nvCxnSpPr>
          <p:spPr bwMode="auto">
            <a:xfrm>
              <a:off x="10413352" y="668368"/>
              <a:ext cx="0" cy="124665"/>
            </a:xfrm>
            <a:prstGeom prst="line">
              <a:avLst/>
            </a:prstGeom>
            <a:ln w="19050">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5EE8BCBF-650B-574C-AA03-755C42CA33A5}"/>
                </a:ext>
              </a:extLst>
            </p:cNvPr>
            <p:cNvCxnSpPr>
              <a:cxnSpLocks/>
            </p:cNvCxnSpPr>
            <p:nvPr/>
          </p:nvCxnSpPr>
          <p:spPr bwMode="auto">
            <a:xfrm flipV="1">
              <a:off x="9923288" y="799757"/>
              <a:ext cx="1005840" cy="0"/>
            </a:xfrm>
            <a:prstGeom prst="line">
              <a:avLst/>
            </a:prstGeom>
            <a:ln w="19050">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08BBA537-6827-1C40-BE9C-63C4F7F20E7D}"/>
                </a:ext>
              </a:extLst>
            </p:cNvPr>
            <p:cNvCxnSpPr/>
            <p:nvPr/>
          </p:nvCxnSpPr>
          <p:spPr bwMode="auto">
            <a:xfrm>
              <a:off x="9998239" y="803505"/>
              <a:ext cx="0" cy="150258"/>
            </a:xfrm>
            <a:prstGeom prst="line">
              <a:avLst/>
            </a:prstGeom>
            <a:ln w="19050">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1161292F-C8DF-2148-9F2F-8305F6295AF5}"/>
                </a:ext>
              </a:extLst>
            </p:cNvPr>
            <p:cNvCxnSpPr/>
            <p:nvPr/>
          </p:nvCxnSpPr>
          <p:spPr bwMode="auto">
            <a:xfrm>
              <a:off x="10826480" y="802558"/>
              <a:ext cx="0" cy="150258"/>
            </a:xfrm>
            <a:prstGeom prst="line">
              <a:avLst/>
            </a:prstGeom>
            <a:ln w="19050">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pic>
          <p:nvPicPr>
            <p:cNvPr id="41" name="Picture 40" descr="A picture containing clock&#10;&#10;Description automatically generated">
              <a:extLst>
                <a:ext uri="{FF2B5EF4-FFF2-40B4-BE49-F238E27FC236}">
                  <a16:creationId xmlns:a16="http://schemas.microsoft.com/office/drawing/2014/main" id="{DB777B89-BEF5-1442-B7B5-A79B24F2B9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82235" y="812693"/>
              <a:ext cx="632009" cy="632009"/>
            </a:xfrm>
            <a:prstGeom prst="rect">
              <a:avLst/>
            </a:prstGeom>
          </p:spPr>
        </p:pic>
        <p:pic>
          <p:nvPicPr>
            <p:cNvPr id="42" name="Picture 41" descr="A picture containing clock&#10;&#10;Description automatically generated">
              <a:extLst>
                <a:ext uri="{FF2B5EF4-FFF2-40B4-BE49-F238E27FC236}">
                  <a16:creationId xmlns:a16="http://schemas.microsoft.com/office/drawing/2014/main" id="{F0F77CF7-C97C-1247-869D-34B8C63170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12459" y="812693"/>
              <a:ext cx="632009" cy="632009"/>
            </a:xfrm>
            <a:prstGeom prst="rect">
              <a:avLst/>
            </a:prstGeom>
          </p:spPr>
        </p:pic>
      </p:grpSp>
      <p:sp>
        <p:nvSpPr>
          <p:cNvPr id="32" name="Content Placeholder 18">
            <a:extLst>
              <a:ext uri="{FF2B5EF4-FFF2-40B4-BE49-F238E27FC236}">
                <a16:creationId xmlns:a16="http://schemas.microsoft.com/office/drawing/2014/main" id="{5F009988-142C-0C45-AEA2-19B18BD3736B}"/>
              </a:ext>
            </a:extLst>
          </p:cNvPr>
          <p:cNvSpPr txBox="1">
            <a:spLocks/>
          </p:cNvSpPr>
          <p:nvPr/>
        </p:nvSpPr>
        <p:spPr>
          <a:xfrm>
            <a:off x="6096000" y="1706880"/>
            <a:ext cx="6096000" cy="1722965"/>
          </a:xfrm>
          <a:prstGeom prst="rect">
            <a:avLst/>
          </a:prstGeom>
          <a:solidFill>
            <a:schemeClr val="accent2"/>
          </a:solidFill>
          <a:ln>
            <a:noFill/>
          </a:ln>
        </p:spPr>
        <p:txBody>
          <a:bodyPr vert="horz" lIns="292608" tIns="121920" rIns="304800" bIns="304800" rtlCol="0">
            <a:noAutofit/>
          </a:bodyPr>
          <a:lstStyle>
            <a:lvl1pPr marL="0" indent="0" algn="l" rtl="0" eaLnBrk="1" fontAlgn="base" hangingPunct="1">
              <a:lnSpc>
                <a:spcPct val="100000"/>
              </a:lnSpc>
              <a:spcBef>
                <a:spcPts val="1100"/>
              </a:spcBef>
              <a:spcAft>
                <a:spcPct val="0"/>
              </a:spcAft>
              <a:buClr>
                <a:schemeClr val="tx1"/>
              </a:buClr>
              <a:buSzPct val="90000"/>
              <a:buFont typeface="Wingdings" pitchFamily="2" charset="2"/>
              <a:buNone/>
              <a:defRPr sz="1400">
                <a:solidFill>
                  <a:schemeClr val="bg1"/>
                </a:solidFill>
                <a:latin typeface="+mn-lt"/>
                <a:ea typeface="IBM Plex Sans" charset="0"/>
                <a:cs typeface="IBM Plex Sans" charset="0"/>
              </a:defRPr>
            </a:lvl1pPr>
            <a:lvl2pPr marL="171452" indent="-173736" algn="l" rtl="0" eaLnBrk="1" fontAlgn="base" hangingPunct="1">
              <a:lnSpc>
                <a:spcPct val="100000"/>
              </a:lnSpc>
              <a:spcBef>
                <a:spcPts val="1100"/>
              </a:spcBef>
              <a:spcAft>
                <a:spcPct val="0"/>
              </a:spcAft>
              <a:buClr>
                <a:schemeClr val="tx1"/>
              </a:buClr>
              <a:buSzPct val="100000"/>
              <a:buFont typeface=".AppleSystemUIFont" charset="-120"/>
              <a:buChar char="–"/>
              <a:tabLst/>
              <a:defRPr sz="1400">
                <a:solidFill>
                  <a:schemeClr val="tx1"/>
                </a:solidFill>
                <a:latin typeface="+mn-lt"/>
                <a:ea typeface="IBM Plex Sans" charset="0"/>
                <a:cs typeface="IBM Plex Sans" charset="0"/>
              </a:defRPr>
            </a:lvl2pPr>
            <a:lvl3pPr marL="342905" indent="-173736" algn="l" rtl="0" eaLnBrk="1" fontAlgn="base" hangingPunct="1">
              <a:lnSpc>
                <a:spcPct val="100000"/>
              </a:lnSpc>
              <a:spcBef>
                <a:spcPts val="1100"/>
              </a:spcBef>
              <a:spcAft>
                <a:spcPct val="0"/>
              </a:spcAft>
              <a:buClr>
                <a:schemeClr val="tx1"/>
              </a:buClr>
              <a:buSzPct val="100000"/>
              <a:buFont typeface="Arial" panose="020B0604020202020204" pitchFamily="34" charset="0"/>
              <a:buChar char="•"/>
              <a:tabLst/>
              <a:defRPr sz="1400">
                <a:solidFill>
                  <a:schemeClr val="tx1"/>
                </a:solidFill>
                <a:latin typeface="+mn-lt"/>
                <a:ea typeface="IBM Plex Sans" charset="0"/>
                <a:cs typeface="IBM Plex Sans" charset="0"/>
              </a:defRPr>
            </a:lvl3pPr>
            <a:lvl4pPr marL="628658" indent="-173736" algn="l" rtl="0" eaLnBrk="1" fontAlgn="base" hangingPunct="1">
              <a:lnSpc>
                <a:spcPct val="100000"/>
              </a:lnSpc>
              <a:spcBef>
                <a:spcPts val="1100"/>
              </a:spcBef>
              <a:spcAft>
                <a:spcPct val="0"/>
              </a:spcAft>
              <a:buClr>
                <a:schemeClr val="tx1"/>
              </a:buClr>
              <a:buSzPct val="100000"/>
              <a:buFont typeface=".AppleSystemUIFont" charset="-120"/>
              <a:buChar char="–"/>
              <a:tabLst/>
              <a:defRPr sz="1400" baseline="0">
                <a:solidFill>
                  <a:schemeClr val="tx1"/>
                </a:solidFill>
                <a:latin typeface="+mn-lt"/>
                <a:ea typeface="IBM Plex Sans" charset="0"/>
                <a:cs typeface="IBM Plex Sans" charset="0"/>
              </a:defRPr>
            </a:lvl4pPr>
            <a:lvl5pPr marL="803285" indent="-173736" algn="l" rtl="0" eaLnBrk="1" fontAlgn="base" hangingPunct="1">
              <a:lnSpc>
                <a:spcPct val="100000"/>
              </a:lnSpc>
              <a:spcBef>
                <a:spcPts val="1100"/>
              </a:spcBef>
              <a:spcAft>
                <a:spcPct val="0"/>
              </a:spcAft>
              <a:buClr>
                <a:schemeClr val="tx1"/>
              </a:buClr>
              <a:buFont typeface=".AppleSystemUIFont" charset="-120"/>
              <a:buChar char="»"/>
              <a:tabLst/>
              <a:defRPr sz="1400">
                <a:solidFill>
                  <a:schemeClr val="tx1"/>
                </a:solidFill>
                <a:latin typeface="+mn-lt"/>
                <a:ea typeface="IBM Plex Sans" charset="0"/>
                <a:cs typeface="IBM Plex Sans"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Arial"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Arial"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Arial"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Arial" charset="0"/>
              </a:defRPr>
            </a:lvl9pPr>
          </a:lstStyle>
          <a:p>
            <a:pPr defTabSz="1219170">
              <a:spcBef>
                <a:spcPts val="0"/>
              </a:spcBef>
            </a:pPr>
            <a:r>
              <a:rPr lang="en-US" sz="2133" b="1" kern="0" dirty="0"/>
              <a:t>Recover from Immutable Storage or Cloud</a:t>
            </a:r>
          </a:p>
          <a:p>
            <a:pPr marL="507974" indent="-507974" defTabSz="1219170">
              <a:spcBef>
                <a:spcPts val="0"/>
              </a:spcBef>
              <a:buClr>
                <a:schemeClr val="bg1"/>
              </a:buClr>
              <a:buFont typeface="Arial" panose="020B0604020202020204" pitchFamily="34" charset="0"/>
              <a:buChar char="•"/>
            </a:pPr>
            <a:r>
              <a:rPr lang="en-US" sz="1867" kern="0" dirty="0"/>
              <a:t>Logical air-gap</a:t>
            </a:r>
          </a:p>
          <a:p>
            <a:pPr marL="507974" indent="-507974" defTabSz="1219170">
              <a:spcBef>
                <a:spcPts val="0"/>
              </a:spcBef>
              <a:buClr>
                <a:schemeClr val="bg1"/>
              </a:buClr>
              <a:buFont typeface="Arial" panose="020B0604020202020204" pitchFamily="34" charset="0"/>
              <a:buChar char="•"/>
            </a:pPr>
            <a:r>
              <a:rPr lang="en-US" sz="1867" kern="0" dirty="0"/>
              <a:t>Immutable storage</a:t>
            </a:r>
          </a:p>
          <a:p>
            <a:pPr marL="507974" indent="-507974" defTabSz="1219170">
              <a:spcBef>
                <a:spcPts val="0"/>
              </a:spcBef>
              <a:buClr>
                <a:schemeClr val="bg1"/>
              </a:buClr>
              <a:buFont typeface="Arial" panose="020B0604020202020204" pitchFamily="34" charset="0"/>
              <a:buChar char="•"/>
            </a:pPr>
            <a:r>
              <a:rPr lang="en-US" sz="1867" b="1" kern="0" dirty="0">
                <a:solidFill>
                  <a:srgbClr val="FFC000"/>
                </a:solidFill>
              </a:rPr>
              <a:t>RTO = Hours</a:t>
            </a:r>
          </a:p>
        </p:txBody>
      </p:sp>
      <p:sp>
        <p:nvSpPr>
          <p:cNvPr id="33" name="Content Placeholder 19">
            <a:extLst>
              <a:ext uri="{FF2B5EF4-FFF2-40B4-BE49-F238E27FC236}">
                <a16:creationId xmlns:a16="http://schemas.microsoft.com/office/drawing/2014/main" id="{AB20AB78-677A-CF45-BE07-F4814CB7C1BC}"/>
              </a:ext>
            </a:extLst>
          </p:cNvPr>
          <p:cNvSpPr txBox="1">
            <a:spLocks/>
          </p:cNvSpPr>
          <p:nvPr/>
        </p:nvSpPr>
        <p:spPr>
          <a:xfrm>
            <a:off x="6096000" y="-4234"/>
            <a:ext cx="6096000" cy="1728043"/>
          </a:xfrm>
          <a:prstGeom prst="rect">
            <a:avLst/>
          </a:prstGeom>
          <a:solidFill>
            <a:srgbClr val="6EA6FF"/>
          </a:solidFill>
          <a:ln>
            <a:noFill/>
          </a:ln>
        </p:spPr>
        <p:txBody>
          <a:bodyPr vert="horz" lIns="292608" tIns="121920" rIns="304800" bIns="304800" rtlCol="0">
            <a:noAutofit/>
          </a:bodyPr>
          <a:lstStyle>
            <a:lvl1pPr marL="0" indent="0" algn="l" rtl="0" eaLnBrk="1" fontAlgn="base" hangingPunct="1">
              <a:lnSpc>
                <a:spcPct val="100000"/>
              </a:lnSpc>
              <a:spcBef>
                <a:spcPts val="1100"/>
              </a:spcBef>
              <a:spcAft>
                <a:spcPct val="0"/>
              </a:spcAft>
              <a:buClr>
                <a:schemeClr val="tx1"/>
              </a:buClr>
              <a:buSzPct val="90000"/>
              <a:buFont typeface="Wingdings" pitchFamily="2" charset="2"/>
              <a:buNone/>
              <a:defRPr sz="1400">
                <a:solidFill>
                  <a:schemeClr val="tx1"/>
                </a:solidFill>
                <a:latin typeface="+mn-lt"/>
                <a:ea typeface="IBM Plex Sans" charset="0"/>
                <a:cs typeface="IBM Plex Sans" charset="0"/>
              </a:defRPr>
            </a:lvl1pPr>
            <a:lvl2pPr marL="171452" indent="-173736" algn="l" rtl="0" eaLnBrk="1" fontAlgn="base" hangingPunct="1">
              <a:lnSpc>
                <a:spcPct val="100000"/>
              </a:lnSpc>
              <a:spcBef>
                <a:spcPts val="1100"/>
              </a:spcBef>
              <a:spcAft>
                <a:spcPct val="0"/>
              </a:spcAft>
              <a:buClr>
                <a:schemeClr val="tx1"/>
              </a:buClr>
              <a:buSzPct val="100000"/>
              <a:buFont typeface=".AppleSystemUIFont" charset="-120"/>
              <a:buChar char="–"/>
              <a:tabLst/>
              <a:defRPr sz="1400">
                <a:solidFill>
                  <a:schemeClr val="tx1"/>
                </a:solidFill>
                <a:latin typeface="+mn-lt"/>
                <a:ea typeface="IBM Plex Sans" charset="0"/>
                <a:cs typeface="IBM Plex Sans" charset="0"/>
              </a:defRPr>
            </a:lvl2pPr>
            <a:lvl3pPr marL="342905" indent="-173736" algn="l" rtl="0" eaLnBrk="1" fontAlgn="base" hangingPunct="1">
              <a:lnSpc>
                <a:spcPct val="100000"/>
              </a:lnSpc>
              <a:spcBef>
                <a:spcPts val="1100"/>
              </a:spcBef>
              <a:spcAft>
                <a:spcPct val="0"/>
              </a:spcAft>
              <a:buClr>
                <a:schemeClr val="tx1"/>
              </a:buClr>
              <a:buSzPct val="100000"/>
              <a:buFont typeface="Arial" panose="020B0604020202020204" pitchFamily="34" charset="0"/>
              <a:buChar char="•"/>
              <a:tabLst/>
              <a:defRPr sz="1400">
                <a:solidFill>
                  <a:schemeClr val="tx1"/>
                </a:solidFill>
                <a:latin typeface="+mn-lt"/>
                <a:ea typeface="IBM Plex Sans" charset="0"/>
                <a:cs typeface="IBM Plex Sans" charset="0"/>
              </a:defRPr>
            </a:lvl3pPr>
            <a:lvl4pPr marL="628658" indent="-173736" algn="l" rtl="0" eaLnBrk="1" fontAlgn="base" hangingPunct="1">
              <a:lnSpc>
                <a:spcPct val="100000"/>
              </a:lnSpc>
              <a:spcBef>
                <a:spcPts val="1100"/>
              </a:spcBef>
              <a:spcAft>
                <a:spcPct val="0"/>
              </a:spcAft>
              <a:buClr>
                <a:schemeClr val="tx1"/>
              </a:buClr>
              <a:buSzPct val="100000"/>
              <a:buFont typeface=".AppleSystemUIFont" charset="-120"/>
              <a:buChar char="–"/>
              <a:tabLst/>
              <a:defRPr sz="1400" baseline="0">
                <a:solidFill>
                  <a:schemeClr val="tx1"/>
                </a:solidFill>
                <a:latin typeface="+mn-lt"/>
                <a:ea typeface="IBM Plex Sans" charset="0"/>
                <a:cs typeface="IBM Plex Sans" charset="0"/>
              </a:defRPr>
            </a:lvl4pPr>
            <a:lvl5pPr marL="803285" indent="-173736" algn="l" rtl="0" eaLnBrk="1" fontAlgn="base" hangingPunct="1">
              <a:lnSpc>
                <a:spcPct val="100000"/>
              </a:lnSpc>
              <a:spcBef>
                <a:spcPts val="1100"/>
              </a:spcBef>
              <a:spcAft>
                <a:spcPct val="0"/>
              </a:spcAft>
              <a:buClr>
                <a:schemeClr val="tx1"/>
              </a:buClr>
              <a:buFont typeface=".AppleSystemUIFont" charset="-120"/>
              <a:buChar char="»"/>
              <a:tabLst/>
              <a:defRPr sz="1400">
                <a:solidFill>
                  <a:schemeClr val="tx1"/>
                </a:solidFill>
                <a:latin typeface="+mn-lt"/>
                <a:ea typeface="IBM Plex Sans" charset="0"/>
                <a:cs typeface="IBM Plex Sans"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Arial"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Arial"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Arial"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Arial" charset="0"/>
              </a:defRPr>
            </a:lvl9pPr>
          </a:lstStyle>
          <a:p>
            <a:pPr defTabSz="1219170">
              <a:spcBef>
                <a:spcPts val="0"/>
              </a:spcBef>
            </a:pPr>
            <a:r>
              <a:rPr lang="en-US" sz="2133" b="1" kern="0" dirty="0">
                <a:solidFill>
                  <a:schemeClr val="bg1"/>
                </a:solidFill>
              </a:rPr>
              <a:t>Recover from Tape</a:t>
            </a:r>
          </a:p>
          <a:p>
            <a:pPr marL="507974" indent="-507974" defTabSz="1219170">
              <a:spcBef>
                <a:spcPts val="0"/>
              </a:spcBef>
              <a:buClr>
                <a:schemeClr val="bg1"/>
              </a:buClr>
              <a:buFont typeface="Arial" panose="020B0604020202020204" pitchFamily="34" charset="0"/>
              <a:buChar char="•"/>
            </a:pPr>
            <a:r>
              <a:rPr lang="en-US" sz="1867" kern="0" dirty="0">
                <a:solidFill>
                  <a:schemeClr val="bg1"/>
                </a:solidFill>
              </a:rPr>
              <a:t>Offline copies provide a                                        true air-gap</a:t>
            </a:r>
          </a:p>
          <a:p>
            <a:pPr marL="507974" indent="-507974" defTabSz="1219170">
              <a:spcBef>
                <a:spcPts val="0"/>
              </a:spcBef>
              <a:buClr>
                <a:schemeClr val="bg1"/>
              </a:buClr>
              <a:buFont typeface="Arial" panose="020B0604020202020204" pitchFamily="34" charset="0"/>
              <a:buChar char="•"/>
            </a:pPr>
            <a:r>
              <a:rPr lang="en-US" sz="1867" b="1" kern="0" dirty="0">
                <a:solidFill>
                  <a:srgbClr val="FFC000"/>
                </a:solidFill>
              </a:rPr>
              <a:t>RTO = &gt; Hours</a:t>
            </a:r>
          </a:p>
        </p:txBody>
      </p:sp>
      <p:sp>
        <p:nvSpPr>
          <p:cNvPr id="34" name="Content Placeholder 20">
            <a:extLst>
              <a:ext uri="{FF2B5EF4-FFF2-40B4-BE49-F238E27FC236}">
                <a16:creationId xmlns:a16="http://schemas.microsoft.com/office/drawing/2014/main" id="{D559D952-1A42-7D44-B7AD-310147553896}"/>
              </a:ext>
            </a:extLst>
          </p:cNvPr>
          <p:cNvSpPr txBox="1">
            <a:spLocks/>
          </p:cNvSpPr>
          <p:nvPr/>
        </p:nvSpPr>
        <p:spPr>
          <a:xfrm>
            <a:off x="6096000" y="3428999"/>
            <a:ext cx="6096000" cy="1706880"/>
          </a:xfrm>
          <a:prstGeom prst="rect">
            <a:avLst/>
          </a:prstGeom>
          <a:solidFill>
            <a:srgbClr val="054ADA"/>
          </a:solidFill>
          <a:ln>
            <a:noFill/>
          </a:ln>
        </p:spPr>
        <p:txBody>
          <a:bodyPr vert="horz" lIns="292608" tIns="121920" rIns="304800" bIns="304800" rtlCol="0">
            <a:noAutofit/>
          </a:bodyPr>
          <a:lstStyle>
            <a:lvl1pPr marL="0" indent="0" algn="l" rtl="0" eaLnBrk="1" fontAlgn="base" hangingPunct="1">
              <a:lnSpc>
                <a:spcPct val="100000"/>
              </a:lnSpc>
              <a:spcBef>
                <a:spcPts val="1100"/>
              </a:spcBef>
              <a:spcAft>
                <a:spcPct val="0"/>
              </a:spcAft>
              <a:buClr>
                <a:schemeClr val="tx1"/>
              </a:buClr>
              <a:buSzPct val="90000"/>
              <a:buFont typeface="Wingdings" pitchFamily="2" charset="2"/>
              <a:buNone/>
              <a:defRPr sz="1400">
                <a:solidFill>
                  <a:schemeClr val="bg1"/>
                </a:solidFill>
                <a:latin typeface="+mn-lt"/>
                <a:ea typeface="IBM Plex Sans" charset="0"/>
                <a:cs typeface="IBM Plex Sans" charset="0"/>
              </a:defRPr>
            </a:lvl1pPr>
            <a:lvl2pPr marL="171452" indent="-173736" algn="l" rtl="0" eaLnBrk="1" fontAlgn="base" hangingPunct="1">
              <a:lnSpc>
                <a:spcPct val="100000"/>
              </a:lnSpc>
              <a:spcBef>
                <a:spcPts val="1100"/>
              </a:spcBef>
              <a:spcAft>
                <a:spcPct val="0"/>
              </a:spcAft>
              <a:buClr>
                <a:schemeClr val="tx1"/>
              </a:buClr>
              <a:buSzPct val="100000"/>
              <a:buFont typeface=".AppleSystemUIFont" charset="-120"/>
              <a:buChar char="–"/>
              <a:tabLst/>
              <a:defRPr sz="1400">
                <a:solidFill>
                  <a:schemeClr val="tx1"/>
                </a:solidFill>
                <a:latin typeface="+mn-lt"/>
                <a:ea typeface="IBM Plex Sans" charset="0"/>
                <a:cs typeface="IBM Plex Sans" charset="0"/>
              </a:defRPr>
            </a:lvl2pPr>
            <a:lvl3pPr marL="342905" indent="-173736" algn="l" rtl="0" eaLnBrk="1" fontAlgn="base" hangingPunct="1">
              <a:lnSpc>
                <a:spcPct val="100000"/>
              </a:lnSpc>
              <a:spcBef>
                <a:spcPts val="1100"/>
              </a:spcBef>
              <a:spcAft>
                <a:spcPct val="0"/>
              </a:spcAft>
              <a:buClr>
                <a:schemeClr val="tx1"/>
              </a:buClr>
              <a:buSzPct val="100000"/>
              <a:buFont typeface="Arial" panose="020B0604020202020204" pitchFamily="34" charset="0"/>
              <a:buChar char="•"/>
              <a:tabLst/>
              <a:defRPr sz="1400">
                <a:solidFill>
                  <a:schemeClr val="tx1"/>
                </a:solidFill>
                <a:latin typeface="+mn-lt"/>
                <a:ea typeface="IBM Plex Sans" charset="0"/>
                <a:cs typeface="IBM Plex Sans" charset="0"/>
              </a:defRPr>
            </a:lvl3pPr>
            <a:lvl4pPr marL="628658" indent="-173736" algn="l" rtl="0" eaLnBrk="1" fontAlgn="base" hangingPunct="1">
              <a:lnSpc>
                <a:spcPct val="100000"/>
              </a:lnSpc>
              <a:spcBef>
                <a:spcPts val="1100"/>
              </a:spcBef>
              <a:spcAft>
                <a:spcPct val="0"/>
              </a:spcAft>
              <a:buClr>
                <a:schemeClr val="tx1"/>
              </a:buClr>
              <a:buSzPct val="100000"/>
              <a:buFont typeface=".AppleSystemUIFont" charset="-120"/>
              <a:buChar char="–"/>
              <a:tabLst/>
              <a:defRPr sz="1400" baseline="0">
                <a:solidFill>
                  <a:schemeClr val="tx1"/>
                </a:solidFill>
                <a:latin typeface="+mn-lt"/>
                <a:ea typeface="IBM Plex Sans" charset="0"/>
                <a:cs typeface="IBM Plex Sans" charset="0"/>
              </a:defRPr>
            </a:lvl4pPr>
            <a:lvl5pPr marL="803285" indent="-173736" algn="l" rtl="0" eaLnBrk="1" fontAlgn="base" hangingPunct="1">
              <a:lnSpc>
                <a:spcPct val="100000"/>
              </a:lnSpc>
              <a:spcBef>
                <a:spcPts val="1100"/>
              </a:spcBef>
              <a:spcAft>
                <a:spcPct val="0"/>
              </a:spcAft>
              <a:buClr>
                <a:schemeClr val="tx1"/>
              </a:buClr>
              <a:buFont typeface=".AppleSystemUIFont" charset="-120"/>
              <a:buChar char="»"/>
              <a:tabLst/>
              <a:defRPr sz="1400">
                <a:solidFill>
                  <a:schemeClr val="tx1"/>
                </a:solidFill>
                <a:latin typeface="+mn-lt"/>
                <a:ea typeface="IBM Plex Sans" charset="0"/>
                <a:cs typeface="IBM Plex Sans"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Arial"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Arial"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Arial"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Arial" charset="0"/>
              </a:defRPr>
            </a:lvl9pPr>
          </a:lstStyle>
          <a:p>
            <a:pPr defTabSz="1219170">
              <a:spcBef>
                <a:spcPts val="0"/>
              </a:spcBef>
            </a:pPr>
            <a:r>
              <a:rPr lang="en-US" sz="2133" b="1" kern="0" dirty="0"/>
              <a:t>Recover Backup from VM or Containers</a:t>
            </a:r>
          </a:p>
          <a:p>
            <a:pPr marL="507974" indent="-507974" defTabSz="1219170">
              <a:spcBef>
                <a:spcPts val="0"/>
              </a:spcBef>
              <a:buClr>
                <a:schemeClr val="bg1"/>
              </a:buClr>
              <a:buFont typeface="Arial" panose="020B0604020202020204" pitchFamily="34" charset="0"/>
              <a:buChar char="•"/>
            </a:pPr>
            <a:r>
              <a:rPr lang="en-US" sz="1867" kern="0" dirty="0"/>
              <a:t>Instant recovery from file or VM</a:t>
            </a:r>
          </a:p>
          <a:p>
            <a:pPr marL="507974" indent="-507974" defTabSz="1219170">
              <a:spcBef>
                <a:spcPts val="0"/>
              </a:spcBef>
              <a:buClr>
                <a:schemeClr val="bg1"/>
              </a:buClr>
              <a:buFont typeface="Arial" panose="020B0604020202020204" pitchFamily="34" charset="0"/>
              <a:buChar char="•"/>
            </a:pPr>
            <a:r>
              <a:rPr lang="en-US" sz="1867" kern="0" dirty="0"/>
              <a:t>Application aware</a:t>
            </a:r>
          </a:p>
          <a:p>
            <a:pPr marL="507974" indent="-507974" defTabSz="1219170">
              <a:spcBef>
                <a:spcPts val="0"/>
              </a:spcBef>
              <a:buClr>
                <a:schemeClr val="bg1"/>
              </a:buClr>
              <a:buFont typeface="Arial" panose="020B0604020202020204" pitchFamily="34" charset="0"/>
              <a:buChar char="•"/>
            </a:pPr>
            <a:r>
              <a:rPr lang="en-US" sz="1867" kern="0" dirty="0"/>
              <a:t>Global catalog of recovery points</a:t>
            </a:r>
          </a:p>
          <a:p>
            <a:pPr marL="507974" indent="-507974" defTabSz="1219170">
              <a:spcBef>
                <a:spcPts val="0"/>
              </a:spcBef>
              <a:buClr>
                <a:schemeClr val="bg1"/>
              </a:buClr>
              <a:buFont typeface="Arial" panose="020B0604020202020204" pitchFamily="34" charset="0"/>
              <a:buChar char="•"/>
            </a:pPr>
            <a:r>
              <a:rPr lang="en-US" sz="1867" b="1" kern="0" dirty="0">
                <a:solidFill>
                  <a:srgbClr val="FFC000"/>
                </a:solidFill>
              </a:rPr>
              <a:t>RTO = Minutes</a:t>
            </a:r>
          </a:p>
        </p:txBody>
      </p:sp>
      <p:sp>
        <p:nvSpPr>
          <p:cNvPr id="44" name="Content Placeholder 21">
            <a:extLst>
              <a:ext uri="{FF2B5EF4-FFF2-40B4-BE49-F238E27FC236}">
                <a16:creationId xmlns:a16="http://schemas.microsoft.com/office/drawing/2014/main" id="{E2B23656-3B4E-6847-98EC-B13C11BB5A30}"/>
              </a:ext>
            </a:extLst>
          </p:cNvPr>
          <p:cNvSpPr>
            <a:spLocks noGrp="1"/>
          </p:cNvSpPr>
          <p:nvPr>
            <p:ph sz="quarter" idx="20"/>
          </p:nvPr>
        </p:nvSpPr>
        <p:spPr>
          <a:xfrm>
            <a:off x="6096000" y="5135035"/>
            <a:ext cx="6096000" cy="1722965"/>
          </a:xfrm>
        </p:spPr>
        <p:txBody>
          <a:bodyPr vert="horz" lIns="219456" tIns="121920" rIns="228600" bIns="228600" rtlCol="0">
            <a:noAutofit/>
          </a:bodyPr>
          <a:lstStyle/>
          <a:p>
            <a:pPr>
              <a:spcBef>
                <a:spcPts val="0"/>
              </a:spcBef>
            </a:pPr>
            <a:r>
              <a:rPr lang="en-US" sz="2133" b="1" dirty="0"/>
              <a:t>Recover Primary Data from Snapshots</a:t>
            </a:r>
          </a:p>
          <a:p>
            <a:pPr marL="507974" indent="-507974">
              <a:spcBef>
                <a:spcPts val="0"/>
              </a:spcBef>
              <a:buClr>
                <a:schemeClr val="bg1"/>
              </a:buClr>
              <a:buFont typeface="Arial" panose="020B0604020202020204" pitchFamily="34" charset="0"/>
              <a:buChar char="•"/>
            </a:pPr>
            <a:r>
              <a:rPr lang="en-US" dirty="0"/>
              <a:t>Instant recovery from file or VM</a:t>
            </a:r>
          </a:p>
          <a:p>
            <a:pPr marL="507974" indent="-507974">
              <a:spcBef>
                <a:spcPts val="0"/>
              </a:spcBef>
              <a:buClr>
                <a:schemeClr val="bg1"/>
              </a:buClr>
              <a:buFont typeface="Arial" panose="020B0604020202020204" pitchFamily="34" charset="0"/>
              <a:buChar char="•"/>
            </a:pPr>
            <a:r>
              <a:rPr lang="en-US" dirty="0"/>
              <a:t>Application aware, orchestrated</a:t>
            </a:r>
          </a:p>
          <a:p>
            <a:pPr marL="507974" indent="-507974">
              <a:spcBef>
                <a:spcPts val="0"/>
              </a:spcBef>
              <a:buClr>
                <a:schemeClr val="bg1"/>
              </a:buClr>
              <a:buFont typeface="Arial" panose="020B0604020202020204" pitchFamily="34" charset="0"/>
              <a:buChar char="•"/>
            </a:pPr>
            <a:r>
              <a:rPr lang="en-US" dirty="0"/>
              <a:t>Global recovery of recovery points</a:t>
            </a:r>
          </a:p>
          <a:p>
            <a:pPr marL="507974" indent="-507974">
              <a:spcBef>
                <a:spcPts val="0"/>
              </a:spcBef>
              <a:buClr>
                <a:schemeClr val="bg1"/>
              </a:buClr>
              <a:buFont typeface="Arial" panose="020B0604020202020204" pitchFamily="34" charset="0"/>
              <a:buChar char="•"/>
            </a:pPr>
            <a:r>
              <a:rPr lang="en-US" b="1" dirty="0">
                <a:solidFill>
                  <a:srgbClr val="FFC000"/>
                </a:solidFill>
              </a:rPr>
              <a:t>RTO &lt; = Minutes</a:t>
            </a:r>
          </a:p>
        </p:txBody>
      </p:sp>
    </p:spTree>
    <p:extLst>
      <p:ext uri="{BB962C8B-B14F-4D97-AF65-F5344CB8AC3E}">
        <p14:creationId xmlns:p14="http://schemas.microsoft.com/office/powerpoint/2010/main" val="204676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76BD4DE4-D52F-B34A-8226-1B73CC388E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4628" y="163530"/>
            <a:ext cx="1371600" cy="1371600"/>
          </a:xfrm>
          <a:prstGeom prst="rect">
            <a:avLst/>
          </a:prstGeom>
        </p:spPr>
      </p:pic>
      <p:sp>
        <p:nvSpPr>
          <p:cNvPr id="2" name="Title 1">
            <a:extLst>
              <a:ext uri="{FF2B5EF4-FFF2-40B4-BE49-F238E27FC236}">
                <a16:creationId xmlns:a16="http://schemas.microsoft.com/office/drawing/2014/main" id="{19561679-0178-2B4F-9537-AD6D084994EA}"/>
              </a:ext>
            </a:extLst>
          </p:cNvPr>
          <p:cNvSpPr>
            <a:spLocks noGrp="1"/>
          </p:cNvSpPr>
          <p:nvPr>
            <p:ph type="title"/>
          </p:nvPr>
        </p:nvSpPr>
        <p:spPr/>
        <p:txBody>
          <a:bodyPr/>
          <a:lstStyle/>
          <a:p>
            <a:r>
              <a:rPr lang="en-US" dirty="0"/>
              <a:t>Spectrum Protect</a:t>
            </a:r>
          </a:p>
        </p:txBody>
      </p:sp>
      <p:sp>
        <p:nvSpPr>
          <p:cNvPr id="3" name="Content Placeholder 2">
            <a:extLst>
              <a:ext uri="{FF2B5EF4-FFF2-40B4-BE49-F238E27FC236}">
                <a16:creationId xmlns:a16="http://schemas.microsoft.com/office/drawing/2014/main" id="{AF99D3F2-254F-0743-AC25-98D72BB0F63F}"/>
              </a:ext>
            </a:extLst>
          </p:cNvPr>
          <p:cNvSpPr>
            <a:spLocks noGrp="1"/>
          </p:cNvSpPr>
          <p:nvPr>
            <p:ph sz="quarter" idx="20"/>
          </p:nvPr>
        </p:nvSpPr>
        <p:spPr>
          <a:xfrm>
            <a:off x="0" y="1729411"/>
            <a:ext cx="3048000" cy="5128590"/>
          </a:xfrm>
        </p:spPr>
        <p:txBody>
          <a:bodyPr/>
          <a:lstStyle/>
          <a:p>
            <a:r>
              <a:rPr lang="en-US" sz="2000" dirty="0"/>
              <a:t>Scale</a:t>
            </a:r>
          </a:p>
          <a:p>
            <a:endParaRPr lang="en-US" sz="2000" dirty="0"/>
          </a:p>
          <a:p>
            <a:pPr marL="342900" indent="-342900">
              <a:buClr>
                <a:schemeClr val="bg1"/>
              </a:buClr>
              <a:buFont typeface="Arial" panose="020B0604020202020204" pitchFamily="34" charset="0"/>
              <a:buChar char="•"/>
            </a:pPr>
            <a:r>
              <a:rPr lang="en-US" sz="1800" dirty="0"/>
              <a:t>Each server scales to 4 PB of client data ~100TB change per day</a:t>
            </a:r>
          </a:p>
          <a:p>
            <a:pPr marL="342900" indent="-342900">
              <a:buClr>
                <a:schemeClr val="bg1"/>
              </a:buClr>
              <a:buFont typeface="Arial" panose="020B0604020202020204" pitchFamily="34" charset="0"/>
              <a:buChar char="•"/>
            </a:pPr>
            <a:r>
              <a:rPr lang="en-US" sz="1800" dirty="0"/>
              <a:t>Consolidate 7 backup media servers to 1 </a:t>
            </a:r>
          </a:p>
          <a:p>
            <a:pPr marL="342900" indent="-342900">
              <a:buClr>
                <a:schemeClr val="bg1"/>
              </a:buClr>
              <a:buFont typeface="Arial" panose="020B0604020202020204" pitchFamily="34" charset="0"/>
              <a:buChar char="•"/>
            </a:pPr>
            <a:r>
              <a:rPr lang="en-US" sz="1800" dirty="0"/>
              <a:t>Lowers </a:t>
            </a:r>
            <a:r>
              <a:rPr lang="en-US" sz="1800" dirty="0" err="1"/>
              <a:t>CapEx</a:t>
            </a:r>
            <a:r>
              <a:rPr lang="en-US" sz="1800" dirty="0"/>
              <a:t> / </a:t>
            </a:r>
            <a:r>
              <a:rPr lang="en-US" sz="1800" dirty="0" err="1"/>
              <a:t>OpEx</a:t>
            </a:r>
            <a:endParaRPr lang="en-US" sz="1800" dirty="0"/>
          </a:p>
          <a:p>
            <a:pPr marL="342900" indent="-342900">
              <a:buClr>
                <a:schemeClr val="bg1"/>
              </a:buClr>
              <a:buFont typeface="Arial" panose="020B0604020202020204" pitchFamily="34" charset="0"/>
              <a:buChar char="•"/>
            </a:pPr>
            <a:endParaRPr lang="en-US" dirty="0"/>
          </a:p>
        </p:txBody>
      </p:sp>
      <p:sp>
        <p:nvSpPr>
          <p:cNvPr id="4" name="Content Placeholder 3">
            <a:extLst>
              <a:ext uri="{FF2B5EF4-FFF2-40B4-BE49-F238E27FC236}">
                <a16:creationId xmlns:a16="http://schemas.microsoft.com/office/drawing/2014/main" id="{665B40D2-B8AA-7948-8D2E-D30812888793}"/>
              </a:ext>
            </a:extLst>
          </p:cNvPr>
          <p:cNvSpPr>
            <a:spLocks noGrp="1"/>
          </p:cNvSpPr>
          <p:nvPr>
            <p:ph sz="quarter" idx="19"/>
          </p:nvPr>
        </p:nvSpPr>
        <p:spPr>
          <a:xfrm>
            <a:off x="3048001" y="1729411"/>
            <a:ext cx="3048000" cy="5128590"/>
          </a:xfrm>
        </p:spPr>
        <p:txBody>
          <a:bodyPr/>
          <a:lstStyle/>
          <a:p>
            <a:r>
              <a:rPr lang="en-US" sz="2000" dirty="0"/>
              <a:t>Broadest Workload Support</a:t>
            </a:r>
          </a:p>
          <a:p>
            <a:pPr marL="342900" indent="-342900">
              <a:spcBef>
                <a:spcPts val="2667"/>
              </a:spcBef>
              <a:buClr>
                <a:schemeClr val="bg1"/>
              </a:buClr>
              <a:buFont typeface="Arial" panose="020B0604020202020204" pitchFamily="34" charset="0"/>
              <a:buChar char="•"/>
            </a:pPr>
            <a:r>
              <a:rPr lang="en-US" sz="1800" dirty="0"/>
              <a:t>Greatest number of applications and OS support for both physical and virtual systems</a:t>
            </a:r>
            <a:endParaRPr lang="en-US" sz="2000" dirty="0"/>
          </a:p>
        </p:txBody>
      </p:sp>
      <p:sp>
        <p:nvSpPr>
          <p:cNvPr id="5" name="Content Placeholder 4">
            <a:extLst>
              <a:ext uri="{FF2B5EF4-FFF2-40B4-BE49-F238E27FC236}">
                <a16:creationId xmlns:a16="http://schemas.microsoft.com/office/drawing/2014/main" id="{13B66329-1A9B-8443-9EA8-74B421FCBFFC}"/>
              </a:ext>
            </a:extLst>
          </p:cNvPr>
          <p:cNvSpPr>
            <a:spLocks noGrp="1"/>
          </p:cNvSpPr>
          <p:nvPr>
            <p:ph sz="quarter" idx="17"/>
          </p:nvPr>
        </p:nvSpPr>
        <p:spPr>
          <a:xfrm>
            <a:off x="6096000" y="1729409"/>
            <a:ext cx="3048000" cy="5128591"/>
          </a:xfrm>
        </p:spPr>
        <p:txBody>
          <a:bodyPr/>
          <a:lstStyle/>
          <a:p>
            <a:r>
              <a:rPr lang="en-US" sz="2000" dirty="0"/>
              <a:t>Cloud Support</a:t>
            </a:r>
          </a:p>
          <a:p>
            <a:endParaRPr lang="en-US" dirty="0"/>
          </a:p>
          <a:p>
            <a:pPr marL="342900" indent="-342900">
              <a:buClr>
                <a:schemeClr val="bg1"/>
              </a:buClr>
              <a:buFont typeface="Arial" panose="020B0604020202020204" pitchFamily="34" charset="0"/>
              <a:buChar char="•"/>
            </a:pPr>
            <a:r>
              <a:rPr lang="en-US" sz="1800" dirty="0"/>
              <a:t>Run in, run on, backup to:</a:t>
            </a:r>
          </a:p>
          <a:p>
            <a:pPr marL="630238" lvl="1" indent="-282575">
              <a:buClr>
                <a:schemeClr val="bg1"/>
              </a:buClr>
              <a:buFont typeface="Wingdings" pitchFamily="2" charset="2"/>
              <a:buChar char="§"/>
            </a:pPr>
            <a:r>
              <a:rPr lang="en-US" sz="1600" dirty="0">
                <a:solidFill>
                  <a:schemeClr val="bg1"/>
                </a:solidFill>
              </a:rPr>
              <a:t>IBM Cloud</a:t>
            </a:r>
          </a:p>
          <a:p>
            <a:pPr marL="630238" lvl="1" indent="-282575">
              <a:buClr>
                <a:schemeClr val="bg1"/>
              </a:buClr>
              <a:buFont typeface="Wingdings" pitchFamily="2" charset="2"/>
              <a:buChar char="§"/>
            </a:pPr>
            <a:r>
              <a:rPr lang="en-US" sz="1600" dirty="0">
                <a:solidFill>
                  <a:schemeClr val="bg1"/>
                </a:solidFill>
              </a:rPr>
              <a:t>Amazon AWS</a:t>
            </a:r>
          </a:p>
          <a:p>
            <a:pPr marL="630238" lvl="1" indent="-282575">
              <a:buClr>
                <a:schemeClr val="bg1"/>
              </a:buClr>
              <a:buFont typeface="Wingdings" pitchFamily="2" charset="2"/>
              <a:buChar char="§"/>
            </a:pPr>
            <a:r>
              <a:rPr lang="en-US" sz="1600" dirty="0">
                <a:solidFill>
                  <a:schemeClr val="bg1"/>
                </a:solidFill>
              </a:rPr>
              <a:t>Microsoft Azure</a:t>
            </a:r>
          </a:p>
          <a:p>
            <a:pPr marL="630238" lvl="1" indent="-282575">
              <a:buClr>
                <a:schemeClr val="bg1"/>
              </a:buClr>
              <a:buFont typeface="Wingdings" pitchFamily="2" charset="2"/>
              <a:buChar char="§"/>
            </a:pPr>
            <a:r>
              <a:rPr lang="en-US" sz="1600" dirty="0">
                <a:solidFill>
                  <a:schemeClr val="bg1"/>
                </a:solidFill>
              </a:rPr>
              <a:t>Google Cloud</a:t>
            </a:r>
          </a:p>
          <a:p>
            <a:pPr marL="347663" indent="-341313">
              <a:buClr>
                <a:schemeClr val="bg1"/>
              </a:buClr>
              <a:buFont typeface="Arial" panose="020B0604020202020204" pitchFamily="34" charset="0"/>
              <a:buChar char="•"/>
            </a:pPr>
            <a:r>
              <a:rPr lang="en-US" sz="1800" dirty="0"/>
              <a:t>S3 object support</a:t>
            </a:r>
            <a:endParaRPr lang="en-US" sz="1800" dirty="0">
              <a:solidFill>
                <a:schemeClr val="bg1"/>
              </a:solidFill>
            </a:endParaRPr>
          </a:p>
        </p:txBody>
      </p:sp>
      <p:sp>
        <p:nvSpPr>
          <p:cNvPr id="6" name="Content Placeholder 5">
            <a:extLst>
              <a:ext uri="{FF2B5EF4-FFF2-40B4-BE49-F238E27FC236}">
                <a16:creationId xmlns:a16="http://schemas.microsoft.com/office/drawing/2014/main" id="{70EE6D04-B4B6-5A45-A4A0-8A2DECA42BB3}"/>
              </a:ext>
            </a:extLst>
          </p:cNvPr>
          <p:cNvSpPr>
            <a:spLocks noGrp="1"/>
          </p:cNvSpPr>
          <p:nvPr>
            <p:ph sz="quarter" idx="18"/>
          </p:nvPr>
        </p:nvSpPr>
        <p:spPr>
          <a:xfrm>
            <a:off x="9144000" y="1729409"/>
            <a:ext cx="3048000" cy="5128591"/>
          </a:xfrm>
        </p:spPr>
        <p:txBody>
          <a:bodyPr/>
          <a:lstStyle/>
          <a:p>
            <a:r>
              <a:rPr lang="en-US" sz="2000" dirty="0"/>
              <a:t>Tremendous Cost Savings</a:t>
            </a:r>
          </a:p>
          <a:p>
            <a:pPr marL="342900" indent="-342900">
              <a:spcBef>
                <a:spcPts val="2667"/>
              </a:spcBef>
              <a:buFont typeface="Arial" panose="020B0604020202020204" pitchFamily="34" charset="0"/>
              <a:buChar char="•"/>
            </a:pPr>
            <a:r>
              <a:rPr lang="en-US" sz="1800" dirty="0"/>
              <a:t>Incremental forever</a:t>
            </a:r>
          </a:p>
          <a:p>
            <a:pPr marL="342900" indent="-342900">
              <a:buFont typeface="Arial" panose="020B0604020202020204" pitchFamily="34" charset="0"/>
              <a:buChar char="•"/>
            </a:pPr>
            <a:r>
              <a:rPr lang="en-US" sz="1800" dirty="0"/>
              <a:t>Deduplication</a:t>
            </a:r>
          </a:p>
          <a:p>
            <a:pPr marL="342900" indent="-342900">
              <a:buFont typeface="Arial" panose="020B0604020202020204" pitchFamily="34" charset="0"/>
              <a:buChar char="•"/>
            </a:pPr>
            <a:r>
              <a:rPr lang="en-US" sz="1800" dirty="0"/>
              <a:t>Compression</a:t>
            </a:r>
          </a:p>
          <a:p>
            <a:pPr marL="342900" indent="-342900">
              <a:buFont typeface="Arial" panose="020B0604020202020204" pitchFamily="34" charset="0"/>
              <a:buChar char="•"/>
            </a:pPr>
            <a:r>
              <a:rPr lang="en-US" sz="1800" dirty="0"/>
              <a:t>Multi-backend support (tape, object, </a:t>
            </a:r>
            <a:r>
              <a:rPr lang="en-US" sz="1800" dirty="0" err="1"/>
              <a:t>etc</a:t>
            </a:r>
            <a:r>
              <a:rPr lang="en-US" sz="1800" dirty="0"/>
              <a:t>…)</a:t>
            </a:r>
          </a:p>
        </p:txBody>
      </p:sp>
      <p:sp>
        <p:nvSpPr>
          <p:cNvPr id="8" name="TextBox 7">
            <a:extLst>
              <a:ext uri="{FF2B5EF4-FFF2-40B4-BE49-F238E27FC236}">
                <a16:creationId xmlns:a16="http://schemas.microsoft.com/office/drawing/2014/main" id="{77EB5B1E-5852-C447-A2F0-59182F8FCEC0}"/>
              </a:ext>
            </a:extLst>
          </p:cNvPr>
          <p:cNvSpPr txBox="1"/>
          <p:nvPr/>
        </p:nvSpPr>
        <p:spPr>
          <a:xfrm>
            <a:off x="6309081" y="1233101"/>
            <a:ext cx="4455515" cy="461665"/>
          </a:xfrm>
          <a:prstGeom prst="rect">
            <a:avLst/>
          </a:prstGeom>
          <a:noFill/>
        </p:spPr>
        <p:txBody>
          <a:bodyPr wrap="none" rtlCol="0">
            <a:spAutoFit/>
          </a:bodyPr>
          <a:lstStyle/>
          <a:p>
            <a:pPr algn="r"/>
            <a:r>
              <a:rPr lang="en-US" sz="1200" dirty="0">
                <a:solidFill>
                  <a:schemeClr val="tx1"/>
                </a:solidFill>
                <a:latin typeface="+mn-lt"/>
                <a:ea typeface="IBM Plex Sans" charset="0"/>
                <a:cs typeface="IBM Plex Sans" charset="0"/>
              </a:rPr>
              <a:t>Internal: Spectrum Protect in Seismic: </a:t>
            </a:r>
            <a:r>
              <a:rPr lang="en-US" sz="1200" dirty="0">
                <a:solidFill>
                  <a:srgbClr val="000000"/>
                </a:solidFill>
                <a:ea typeface="IBM Plex Sans" charset="0"/>
                <a:cs typeface="IBM Plex Sans" charset="0"/>
                <a:hlinkClick r:id="rId5"/>
              </a:rPr>
              <a:t>https://bit.ly/3lH9YFg</a:t>
            </a:r>
            <a:endParaRPr lang="en-US" sz="1200" dirty="0">
              <a:solidFill>
                <a:srgbClr val="000000"/>
              </a:solidFill>
              <a:ea typeface="IBM Plex Sans" charset="0"/>
              <a:cs typeface="IBM Plex Sans" charset="0"/>
            </a:endParaRPr>
          </a:p>
          <a:p>
            <a:pPr algn="r"/>
            <a:r>
              <a:rPr lang="en-US" sz="1200" dirty="0">
                <a:solidFill>
                  <a:srgbClr val="000000"/>
                </a:solidFill>
                <a:latin typeface="+mn-lt"/>
                <a:ea typeface="IBM Plex Sans" charset="0"/>
                <a:cs typeface="IBM Plex Sans" charset="0"/>
              </a:rPr>
              <a:t>External</a:t>
            </a:r>
            <a:r>
              <a:rPr lang="en-US" sz="1200" dirty="0">
                <a:solidFill>
                  <a:srgbClr val="000000"/>
                </a:solidFill>
                <a:ea typeface="IBM Plex Sans" charset="0"/>
                <a:cs typeface="IBM Plex Sans" charset="0"/>
              </a:rPr>
              <a:t>: Spectrum Protect Data Sheet: </a:t>
            </a:r>
            <a:r>
              <a:rPr lang="en-US" sz="1200" dirty="0">
                <a:solidFill>
                  <a:srgbClr val="000000"/>
                </a:solidFill>
                <a:ea typeface="IBM Plex Sans" charset="0"/>
                <a:cs typeface="IBM Plex Sans" charset="0"/>
                <a:hlinkClick r:id="rId6"/>
              </a:rPr>
              <a:t>https://ibm.co/2XIl81Y</a:t>
            </a:r>
            <a:r>
              <a:rPr lang="en-US" sz="1200" dirty="0">
                <a:solidFill>
                  <a:srgbClr val="000000"/>
                </a:solidFill>
                <a:ea typeface="IBM Plex Sans" charset="0"/>
                <a:cs typeface="IBM Plex Sans" charset="0"/>
              </a:rPr>
              <a:t> </a:t>
            </a:r>
            <a:endParaRPr lang="en-US" sz="1200" dirty="0">
              <a:solidFill>
                <a:schemeClr val="tx1"/>
              </a:solidFill>
              <a:latin typeface="+mn-lt"/>
              <a:ea typeface="IBM Plex Sans" charset="0"/>
              <a:cs typeface="IBM Plex Sans" charset="0"/>
            </a:endParaRPr>
          </a:p>
        </p:txBody>
      </p:sp>
    </p:spTree>
    <p:extLst>
      <p:ext uri="{BB962C8B-B14F-4D97-AF65-F5344CB8AC3E}">
        <p14:creationId xmlns:p14="http://schemas.microsoft.com/office/powerpoint/2010/main" val="187553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BF334-9880-8648-987C-5319D1713A73}"/>
              </a:ext>
            </a:extLst>
          </p:cNvPr>
          <p:cNvSpPr>
            <a:spLocks noGrp="1"/>
          </p:cNvSpPr>
          <p:nvPr>
            <p:ph type="title"/>
          </p:nvPr>
        </p:nvSpPr>
        <p:spPr>
          <a:xfrm>
            <a:off x="280415" y="268224"/>
            <a:ext cx="9985507" cy="1072896"/>
          </a:xfrm>
        </p:spPr>
        <p:txBody>
          <a:bodyPr/>
          <a:lstStyle/>
          <a:p>
            <a:r>
              <a:rPr lang="en-US" dirty="0"/>
              <a:t>IBM Spectrum Protect – Intelligent Data Resilience </a:t>
            </a:r>
          </a:p>
        </p:txBody>
      </p:sp>
      <p:pic>
        <p:nvPicPr>
          <p:cNvPr id="4" name="Graphic 3">
            <a:extLst>
              <a:ext uri="{FF2B5EF4-FFF2-40B4-BE49-F238E27FC236}">
                <a16:creationId xmlns:a16="http://schemas.microsoft.com/office/drawing/2014/main" id="{5FA01A50-013A-E644-A679-42961A0AB6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98805" y="170234"/>
            <a:ext cx="912779" cy="912779"/>
          </a:xfrm>
          <a:prstGeom prst="rect">
            <a:avLst/>
          </a:prstGeom>
        </p:spPr>
      </p:pic>
      <p:cxnSp>
        <p:nvCxnSpPr>
          <p:cNvPr id="7" name="Straight Connector 6">
            <a:extLst>
              <a:ext uri="{FF2B5EF4-FFF2-40B4-BE49-F238E27FC236}">
                <a16:creationId xmlns:a16="http://schemas.microsoft.com/office/drawing/2014/main" id="{14F04862-A579-E643-BCF3-0CBE2C581BCA}"/>
              </a:ext>
            </a:extLst>
          </p:cNvPr>
          <p:cNvCxnSpPr>
            <a:cxnSpLocks/>
          </p:cNvCxnSpPr>
          <p:nvPr/>
        </p:nvCxnSpPr>
        <p:spPr bwMode="auto">
          <a:xfrm>
            <a:off x="720159" y="2956983"/>
            <a:ext cx="10966625" cy="0"/>
          </a:xfrm>
          <a:prstGeom prst="line">
            <a:avLst/>
          </a:prstGeom>
          <a:ln w="19050">
            <a:solidFill>
              <a:srgbClr val="002060"/>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E54EB1C5-402A-4440-A34C-3BD85BF0AD99}"/>
              </a:ext>
            </a:extLst>
          </p:cNvPr>
          <p:cNvCxnSpPr>
            <a:cxnSpLocks/>
          </p:cNvCxnSpPr>
          <p:nvPr/>
        </p:nvCxnSpPr>
        <p:spPr bwMode="auto">
          <a:xfrm>
            <a:off x="720159" y="4816442"/>
            <a:ext cx="10966625" cy="0"/>
          </a:xfrm>
          <a:prstGeom prst="line">
            <a:avLst/>
          </a:prstGeom>
          <a:ln w="19050">
            <a:solidFill>
              <a:srgbClr val="002060"/>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16514CCD-BE77-E945-8B4D-3AC358760EFC}"/>
              </a:ext>
            </a:extLst>
          </p:cNvPr>
          <p:cNvSpPr txBox="1"/>
          <p:nvPr/>
        </p:nvSpPr>
        <p:spPr>
          <a:xfrm>
            <a:off x="2633627" y="3722216"/>
            <a:ext cx="646332" cy="369332"/>
          </a:xfrm>
          <a:prstGeom prst="rect">
            <a:avLst/>
          </a:prstGeom>
          <a:noFill/>
        </p:spPr>
        <p:txBody>
          <a:bodyPr wrap="none" rtlCol="0">
            <a:spAutoFit/>
          </a:bodyPr>
          <a:lstStyle/>
          <a:p>
            <a:pPr algn="ctr"/>
            <a:r>
              <a:rPr lang="en-US" dirty="0">
                <a:solidFill>
                  <a:schemeClr val="tx1"/>
                </a:solidFill>
                <a:latin typeface="+mn-lt"/>
                <a:ea typeface="IBM Plex Sans" charset="0"/>
                <a:cs typeface="IBM Plex Sans" charset="0"/>
              </a:rPr>
              <a:t>How</a:t>
            </a:r>
          </a:p>
        </p:txBody>
      </p:sp>
      <p:sp>
        <p:nvSpPr>
          <p:cNvPr id="15" name="TextBox 14">
            <a:extLst>
              <a:ext uri="{FF2B5EF4-FFF2-40B4-BE49-F238E27FC236}">
                <a16:creationId xmlns:a16="http://schemas.microsoft.com/office/drawing/2014/main" id="{BAA32E10-8013-564F-AB47-9E74F9157000}"/>
              </a:ext>
            </a:extLst>
          </p:cNvPr>
          <p:cNvSpPr txBox="1"/>
          <p:nvPr/>
        </p:nvSpPr>
        <p:spPr>
          <a:xfrm>
            <a:off x="3496510" y="3634998"/>
            <a:ext cx="304892" cy="523220"/>
          </a:xfrm>
          <a:prstGeom prst="rect">
            <a:avLst/>
          </a:prstGeom>
          <a:noFill/>
        </p:spPr>
        <p:txBody>
          <a:bodyPr wrap="none" rtlCol="0">
            <a:spAutoFit/>
          </a:bodyPr>
          <a:lstStyle/>
          <a:p>
            <a:pPr algn="l"/>
            <a:r>
              <a:rPr lang="en-US" sz="2800" dirty="0">
                <a:solidFill>
                  <a:srgbClr val="002060"/>
                </a:solidFill>
                <a:latin typeface="+mn-lt"/>
                <a:ea typeface="IBM Plex Sans" charset="0"/>
                <a:cs typeface="IBM Plex Sans" charset="0"/>
              </a:rPr>
              <a:t>{</a:t>
            </a:r>
          </a:p>
        </p:txBody>
      </p:sp>
      <p:sp>
        <p:nvSpPr>
          <p:cNvPr id="16" name="TextBox 15">
            <a:extLst>
              <a:ext uri="{FF2B5EF4-FFF2-40B4-BE49-F238E27FC236}">
                <a16:creationId xmlns:a16="http://schemas.microsoft.com/office/drawing/2014/main" id="{7C8948EF-A8E8-D744-BFA0-52314B17F761}"/>
              </a:ext>
            </a:extLst>
          </p:cNvPr>
          <p:cNvSpPr txBox="1"/>
          <p:nvPr/>
        </p:nvSpPr>
        <p:spPr>
          <a:xfrm>
            <a:off x="4401835" y="3533375"/>
            <a:ext cx="3043307" cy="738664"/>
          </a:xfrm>
          <a:prstGeom prst="rect">
            <a:avLst/>
          </a:prstGeom>
          <a:noFill/>
        </p:spPr>
        <p:txBody>
          <a:bodyPr wrap="square" rtlCol="0">
            <a:spAutoFit/>
          </a:bodyPr>
          <a:lstStyle/>
          <a:p>
            <a:r>
              <a:rPr lang="en-US" sz="1400" dirty="0">
                <a:solidFill>
                  <a:schemeClr val="tx1"/>
                </a:solidFill>
                <a:latin typeface="+mn-lt"/>
                <a:ea typeface="IBM Plex Sans" charset="0"/>
                <a:cs typeface="IBM Plex Sans" charset="0"/>
              </a:rPr>
              <a:t>Efficient data reduction utilizing snapshots, progressive incremental deduplication, and compression</a:t>
            </a:r>
          </a:p>
        </p:txBody>
      </p:sp>
      <p:sp>
        <p:nvSpPr>
          <p:cNvPr id="17" name="TextBox 16">
            <a:extLst>
              <a:ext uri="{FF2B5EF4-FFF2-40B4-BE49-F238E27FC236}">
                <a16:creationId xmlns:a16="http://schemas.microsoft.com/office/drawing/2014/main" id="{4435A8B1-DE5E-384D-98F4-27ABA8DD7CCC}"/>
              </a:ext>
            </a:extLst>
          </p:cNvPr>
          <p:cNvSpPr txBox="1"/>
          <p:nvPr/>
        </p:nvSpPr>
        <p:spPr>
          <a:xfrm>
            <a:off x="7427819" y="3641097"/>
            <a:ext cx="304892" cy="523220"/>
          </a:xfrm>
          <a:prstGeom prst="rect">
            <a:avLst/>
          </a:prstGeom>
          <a:noFill/>
        </p:spPr>
        <p:txBody>
          <a:bodyPr wrap="none" rtlCol="0">
            <a:spAutoFit/>
          </a:bodyPr>
          <a:lstStyle/>
          <a:p>
            <a:pPr algn="l"/>
            <a:r>
              <a:rPr lang="en-US" sz="2800" dirty="0">
                <a:solidFill>
                  <a:srgbClr val="002060"/>
                </a:solidFill>
                <a:latin typeface="+mn-lt"/>
                <a:ea typeface="IBM Plex Sans" charset="0"/>
                <a:cs typeface="IBM Plex Sans" charset="0"/>
              </a:rPr>
              <a:t>}</a:t>
            </a:r>
          </a:p>
        </p:txBody>
      </p:sp>
      <p:sp>
        <p:nvSpPr>
          <p:cNvPr id="18" name="TextBox 17">
            <a:extLst>
              <a:ext uri="{FF2B5EF4-FFF2-40B4-BE49-F238E27FC236}">
                <a16:creationId xmlns:a16="http://schemas.microsoft.com/office/drawing/2014/main" id="{F9939343-4987-CC4F-B011-0322F8A6FEF0}"/>
              </a:ext>
            </a:extLst>
          </p:cNvPr>
          <p:cNvSpPr txBox="1"/>
          <p:nvPr/>
        </p:nvSpPr>
        <p:spPr>
          <a:xfrm>
            <a:off x="2521308" y="5206957"/>
            <a:ext cx="864340" cy="369332"/>
          </a:xfrm>
          <a:prstGeom prst="rect">
            <a:avLst/>
          </a:prstGeom>
          <a:noFill/>
        </p:spPr>
        <p:txBody>
          <a:bodyPr wrap="none" rtlCol="0">
            <a:spAutoFit/>
          </a:bodyPr>
          <a:lstStyle/>
          <a:p>
            <a:pPr algn="ctr"/>
            <a:r>
              <a:rPr lang="en-US" dirty="0">
                <a:solidFill>
                  <a:schemeClr val="tx1"/>
                </a:solidFill>
                <a:latin typeface="+mn-lt"/>
                <a:ea typeface="IBM Plex Sans" charset="0"/>
                <a:cs typeface="IBM Plex Sans" charset="0"/>
              </a:rPr>
              <a:t>Where</a:t>
            </a:r>
          </a:p>
        </p:txBody>
      </p:sp>
      <p:sp>
        <p:nvSpPr>
          <p:cNvPr id="19" name="TextBox 18">
            <a:extLst>
              <a:ext uri="{FF2B5EF4-FFF2-40B4-BE49-F238E27FC236}">
                <a16:creationId xmlns:a16="http://schemas.microsoft.com/office/drawing/2014/main" id="{C43A0AFB-566E-4F4C-838A-27CA27D52D4A}"/>
              </a:ext>
            </a:extLst>
          </p:cNvPr>
          <p:cNvSpPr txBox="1"/>
          <p:nvPr/>
        </p:nvSpPr>
        <p:spPr>
          <a:xfrm>
            <a:off x="3492965" y="5094758"/>
            <a:ext cx="304892" cy="523220"/>
          </a:xfrm>
          <a:prstGeom prst="rect">
            <a:avLst/>
          </a:prstGeom>
          <a:noFill/>
        </p:spPr>
        <p:txBody>
          <a:bodyPr wrap="none" rtlCol="0">
            <a:spAutoFit/>
          </a:bodyPr>
          <a:lstStyle/>
          <a:p>
            <a:pPr algn="l"/>
            <a:r>
              <a:rPr lang="en-US" sz="2800" dirty="0">
                <a:solidFill>
                  <a:srgbClr val="002060"/>
                </a:solidFill>
                <a:latin typeface="+mn-lt"/>
                <a:ea typeface="IBM Plex Sans" charset="0"/>
                <a:cs typeface="IBM Plex Sans" charset="0"/>
              </a:rPr>
              <a:t>{</a:t>
            </a:r>
          </a:p>
        </p:txBody>
      </p:sp>
      <p:sp>
        <p:nvSpPr>
          <p:cNvPr id="20" name="TextBox 19">
            <a:extLst>
              <a:ext uri="{FF2B5EF4-FFF2-40B4-BE49-F238E27FC236}">
                <a16:creationId xmlns:a16="http://schemas.microsoft.com/office/drawing/2014/main" id="{87555287-5490-3945-A1DE-0AAFCA581011}"/>
              </a:ext>
            </a:extLst>
          </p:cNvPr>
          <p:cNvSpPr txBox="1"/>
          <p:nvPr/>
        </p:nvSpPr>
        <p:spPr>
          <a:xfrm>
            <a:off x="3837778" y="4956670"/>
            <a:ext cx="3607364" cy="954107"/>
          </a:xfrm>
          <a:prstGeom prst="rect">
            <a:avLst/>
          </a:prstGeom>
          <a:noFill/>
        </p:spPr>
        <p:txBody>
          <a:bodyPr wrap="square" rtlCol="0">
            <a:spAutoFit/>
          </a:bodyPr>
          <a:lstStyle/>
          <a:p>
            <a:r>
              <a:rPr lang="en-US" sz="1400" dirty="0">
                <a:solidFill>
                  <a:schemeClr val="tx1"/>
                </a:solidFill>
                <a:latin typeface="+mn-lt"/>
                <a:ea typeface="IBM Plex Sans" charset="0"/>
                <a:cs typeface="IBM Plex Sans" charset="0"/>
              </a:rPr>
              <a:t>Multi-site availability with active-active replication-based architecture and heterogeneous storage flexibility using disk, tape, or cloud</a:t>
            </a:r>
          </a:p>
        </p:txBody>
      </p:sp>
      <p:sp>
        <p:nvSpPr>
          <p:cNvPr id="21" name="TextBox 20">
            <a:extLst>
              <a:ext uri="{FF2B5EF4-FFF2-40B4-BE49-F238E27FC236}">
                <a16:creationId xmlns:a16="http://schemas.microsoft.com/office/drawing/2014/main" id="{541F5C1F-FACB-9C47-AD86-461DDCF63A48}"/>
              </a:ext>
            </a:extLst>
          </p:cNvPr>
          <p:cNvSpPr txBox="1"/>
          <p:nvPr/>
        </p:nvSpPr>
        <p:spPr>
          <a:xfrm>
            <a:off x="7427819" y="5172113"/>
            <a:ext cx="304892" cy="523220"/>
          </a:xfrm>
          <a:prstGeom prst="rect">
            <a:avLst/>
          </a:prstGeom>
          <a:noFill/>
        </p:spPr>
        <p:txBody>
          <a:bodyPr wrap="none" rtlCol="0">
            <a:spAutoFit/>
          </a:bodyPr>
          <a:lstStyle/>
          <a:p>
            <a:pPr algn="l"/>
            <a:r>
              <a:rPr lang="en-US" sz="2800" dirty="0">
                <a:solidFill>
                  <a:srgbClr val="002060"/>
                </a:solidFill>
                <a:latin typeface="+mn-lt"/>
                <a:ea typeface="IBM Plex Sans" charset="0"/>
                <a:cs typeface="IBM Plex Sans" charset="0"/>
              </a:rPr>
              <a:t>}</a:t>
            </a:r>
          </a:p>
        </p:txBody>
      </p:sp>
      <p:sp>
        <p:nvSpPr>
          <p:cNvPr id="22" name="TextBox 21">
            <a:extLst>
              <a:ext uri="{FF2B5EF4-FFF2-40B4-BE49-F238E27FC236}">
                <a16:creationId xmlns:a16="http://schemas.microsoft.com/office/drawing/2014/main" id="{2619FFCB-5671-7E40-9F6B-C69C023D38BE}"/>
              </a:ext>
            </a:extLst>
          </p:cNvPr>
          <p:cNvSpPr txBox="1"/>
          <p:nvPr/>
        </p:nvSpPr>
        <p:spPr>
          <a:xfrm>
            <a:off x="2505248" y="2316587"/>
            <a:ext cx="739675" cy="369332"/>
          </a:xfrm>
          <a:prstGeom prst="rect">
            <a:avLst/>
          </a:prstGeom>
          <a:noFill/>
        </p:spPr>
        <p:txBody>
          <a:bodyPr wrap="square" rtlCol="0">
            <a:spAutoFit/>
          </a:bodyPr>
          <a:lstStyle/>
          <a:p>
            <a:pPr algn="ctr"/>
            <a:r>
              <a:rPr lang="en-US" dirty="0">
                <a:solidFill>
                  <a:schemeClr val="tx1"/>
                </a:solidFill>
                <a:latin typeface="+mn-lt"/>
                <a:ea typeface="IBM Plex Sans" charset="0"/>
                <a:cs typeface="IBM Plex Sans" charset="0"/>
              </a:rPr>
              <a:t>What</a:t>
            </a:r>
          </a:p>
        </p:txBody>
      </p:sp>
      <p:sp>
        <p:nvSpPr>
          <p:cNvPr id="23" name="TextBox 22">
            <a:extLst>
              <a:ext uri="{FF2B5EF4-FFF2-40B4-BE49-F238E27FC236}">
                <a16:creationId xmlns:a16="http://schemas.microsoft.com/office/drawing/2014/main" id="{F26E64E1-9EEF-9F44-BA48-5ED96DACE885}"/>
              </a:ext>
            </a:extLst>
          </p:cNvPr>
          <p:cNvSpPr txBox="1"/>
          <p:nvPr/>
        </p:nvSpPr>
        <p:spPr>
          <a:xfrm>
            <a:off x="3489200" y="2195759"/>
            <a:ext cx="319512" cy="523220"/>
          </a:xfrm>
          <a:prstGeom prst="rect">
            <a:avLst/>
          </a:prstGeom>
          <a:noFill/>
        </p:spPr>
        <p:txBody>
          <a:bodyPr wrap="square" rtlCol="0">
            <a:spAutoFit/>
          </a:bodyPr>
          <a:lstStyle/>
          <a:p>
            <a:pPr algn="l"/>
            <a:r>
              <a:rPr lang="en-US" sz="2800" dirty="0">
                <a:solidFill>
                  <a:srgbClr val="002060"/>
                </a:solidFill>
                <a:latin typeface="+mn-lt"/>
                <a:ea typeface="IBM Plex Sans" charset="0"/>
                <a:cs typeface="IBM Plex Sans" charset="0"/>
              </a:rPr>
              <a:t>{</a:t>
            </a:r>
          </a:p>
        </p:txBody>
      </p:sp>
      <p:sp>
        <p:nvSpPr>
          <p:cNvPr id="24" name="TextBox 23">
            <a:extLst>
              <a:ext uri="{FF2B5EF4-FFF2-40B4-BE49-F238E27FC236}">
                <a16:creationId xmlns:a16="http://schemas.microsoft.com/office/drawing/2014/main" id="{36276B39-908D-5748-A80D-0BFB98D32713}"/>
              </a:ext>
            </a:extLst>
          </p:cNvPr>
          <p:cNvSpPr txBox="1"/>
          <p:nvPr/>
        </p:nvSpPr>
        <p:spPr>
          <a:xfrm>
            <a:off x="4271170" y="2089372"/>
            <a:ext cx="3173972" cy="738664"/>
          </a:xfrm>
          <a:prstGeom prst="rect">
            <a:avLst/>
          </a:prstGeom>
          <a:noFill/>
        </p:spPr>
        <p:txBody>
          <a:bodyPr wrap="square" rtlCol="0">
            <a:spAutoFit/>
          </a:bodyPr>
          <a:lstStyle/>
          <a:p>
            <a:r>
              <a:rPr lang="en-US" sz="1400" dirty="0">
                <a:solidFill>
                  <a:schemeClr val="tx1"/>
                </a:solidFill>
                <a:latin typeface="+mn-lt"/>
                <a:ea typeface="IBM Plex Sans" charset="0"/>
                <a:cs typeface="IBM Plex Sans" charset="0"/>
              </a:rPr>
              <a:t>Protect data for databases, mail servers, </a:t>
            </a:r>
            <a:r>
              <a:rPr lang="en-US" sz="1400" dirty="0">
                <a:ea typeface="IBM Plex Sans" charset="0"/>
                <a:cs typeface="IBM Plex Sans" charset="0"/>
              </a:rPr>
              <a:t>h</a:t>
            </a:r>
            <a:r>
              <a:rPr lang="en-US" sz="1400" dirty="0">
                <a:solidFill>
                  <a:schemeClr val="tx1"/>
                </a:solidFill>
                <a:latin typeface="+mn-lt"/>
                <a:ea typeface="IBM Plex Sans" charset="0"/>
                <a:cs typeface="IBM Plex Sans" charset="0"/>
              </a:rPr>
              <a:t>ypervisors, file servers, and workstations </a:t>
            </a:r>
          </a:p>
        </p:txBody>
      </p:sp>
      <p:sp>
        <p:nvSpPr>
          <p:cNvPr id="25" name="TextBox 24">
            <a:extLst>
              <a:ext uri="{FF2B5EF4-FFF2-40B4-BE49-F238E27FC236}">
                <a16:creationId xmlns:a16="http://schemas.microsoft.com/office/drawing/2014/main" id="{EA044B02-79D3-6F45-A56A-0137FD917C6A}"/>
              </a:ext>
            </a:extLst>
          </p:cNvPr>
          <p:cNvSpPr txBox="1"/>
          <p:nvPr/>
        </p:nvSpPr>
        <p:spPr>
          <a:xfrm>
            <a:off x="7430283" y="2197094"/>
            <a:ext cx="319512" cy="523220"/>
          </a:xfrm>
          <a:prstGeom prst="rect">
            <a:avLst/>
          </a:prstGeom>
          <a:noFill/>
        </p:spPr>
        <p:txBody>
          <a:bodyPr wrap="square" rtlCol="0">
            <a:spAutoFit/>
          </a:bodyPr>
          <a:lstStyle/>
          <a:p>
            <a:pPr algn="l"/>
            <a:r>
              <a:rPr lang="en-US" sz="2800" dirty="0">
                <a:solidFill>
                  <a:srgbClr val="002060"/>
                </a:solidFill>
                <a:latin typeface="+mn-lt"/>
                <a:ea typeface="IBM Plex Sans" charset="0"/>
                <a:cs typeface="IBM Plex Sans" charset="0"/>
              </a:rPr>
              <a:t>}</a:t>
            </a:r>
          </a:p>
        </p:txBody>
      </p:sp>
      <p:pic>
        <p:nvPicPr>
          <p:cNvPr id="26" name="Picture 25">
            <a:extLst>
              <a:ext uri="{FF2B5EF4-FFF2-40B4-BE49-F238E27FC236}">
                <a16:creationId xmlns:a16="http://schemas.microsoft.com/office/drawing/2014/main" id="{6957265F-81CB-FB42-8E5E-032005F25EAA}"/>
              </a:ext>
            </a:extLst>
          </p:cNvPr>
          <p:cNvPicPr>
            <a:picLocks noChangeAspect="1"/>
          </p:cNvPicPr>
          <p:nvPr/>
        </p:nvPicPr>
        <p:blipFill>
          <a:blip r:embed="rId5">
            <a:biLevel thresh="50000"/>
          </a:blip>
          <a:stretch>
            <a:fillRect/>
          </a:stretch>
        </p:blipFill>
        <p:spPr>
          <a:xfrm>
            <a:off x="282899" y="1895054"/>
            <a:ext cx="377816" cy="377816"/>
          </a:xfrm>
          <a:prstGeom prst="rect">
            <a:avLst/>
          </a:prstGeom>
        </p:spPr>
      </p:pic>
      <p:pic>
        <p:nvPicPr>
          <p:cNvPr id="27" name="Picture 26" descr="A picture containing object, clock, table&#10;&#10;Description automatically generated">
            <a:extLst>
              <a:ext uri="{FF2B5EF4-FFF2-40B4-BE49-F238E27FC236}">
                <a16:creationId xmlns:a16="http://schemas.microsoft.com/office/drawing/2014/main" id="{B27E925E-5CD0-4E41-AC41-BAC3C92CEC45}"/>
              </a:ext>
            </a:extLst>
          </p:cNvPr>
          <p:cNvPicPr>
            <a:picLocks noChangeAspect="1"/>
          </p:cNvPicPr>
          <p:nvPr/>
        </p:nvPicPr>
        <p:blipFill>
          <a:blip r:embed="rId6">
            <a:biLevel thresh="50000"/>
          </a:blip>
          <a:stretch>
            <a:fillRect/>
          </a:stretch>
        </p:blipFill>
        <p:spPr>
          <a:xfrm>
            <a:off x="885344" y="1975773"/>
            <a:ext cx="373491" cy="297097"/>
          </a:xfrm>
          <a:prstGeom prst="rect">
            <a:avLst/>
          </a:prstGeom>
        </p:spPr>
      </p:pic>
      <p:sp>
        <p:nvSpPr>
          <p:cNvPr id="28" name="TextBox 27">
            <a:extLst>
              <a:ext uri="{FF2B5EF4-FFF2-40B4-BE49-F238E27FC236}">
                <a16:creationId xmlns:a16="http://schemas.microsoft.com/office/drawing/2014/main" id="{17457455-1032-2941-AD3C-2C247E116FD0}"/>
              </a:ext>
            </a:extLst>
          </p:cNvPr>
          <p:cNvSpPr txBox="1"/>
          <p:nvPr/>
        </p:nvSpPr>
        <p:spPr>
          <a:xfrm>
            <a:off x="639118" y="2304816"/>
            <a:ext cx="865943" cy="461665"/>
          </a:xfrm>
          <a:prstGeom prst="rect">
            <a:avLst/>
          </a:prstGeom>
          <a:noFill/>
        </p:spPr>
        <p:txBody>
          <a:bodyPr wrap="none" rtlCol="0">
            <a:spAutoFit/>
          </a:bodyPr>
          <a:lstStyle/>
          <a:p>
            <a:pPr algn="ctr"/>
            <a:r>
              <a:rPr lang="en-US" sz="1200" dirty="0">
                <a:solidFill>
                  <a:schemeClr val="tx1"/>
                </a:solidFill>
                <a:latin typeface="+mn-lt"/>
                <a:ea typeface="IBM Plex Sans" charset="0"/>
                <a:cs typeface="IBM Plex Sans" charset="0"/>
              </a:rPr>
              <a:t>Exchange</a:t>
            </a:r>
            <a:br>
              <a:rPr lang="en-US" sz="1200" dirty="0">
                <a:solidFill>
                  <a:schemeClr val="tx1"/>
                </a:solidFill>
                <a:latin typeface="+mn-lt"/>
                <a:ea typeface="IBM Plex Sans" charset="0"/>
                <a:cs typeface="IBM Plex Sans" charset="0"/>
              </a:rPr>
            </a:br>
            <a:r>
              <a:rPr lang="en-US" sz="1200" dirty="0">
                <a:solidFill>
                  <a:schemeClr val="tx1"/>
                </a:solidFill>
                <a:latin typeface="+mn-lt"/>
                <a:ea typeface="IBM Plex Sans" charset="0"/>
                <a:cs typeface="IBM Plex Sans" charset="0"/>
              </a:rPr>
              <a:t>Domino</a:t>
            </a:r>
          </a:p>
        </p:txBody>
      </p:sp>
      <p:pic>
        <p:nvPicPr>
          <p:cNvPr id="29" name="Picture 28" descr="A picture containing clock&#10;&#10;Description automatically generated">
            <a:extLst>
              <a:ext uri="{FF2B5EF4-FFF2-40B4-BE49-F238E27FC236}">
                <a16:creationId xmlns:a16="http://schemas.microsoft.com/office/drawing/2014/main" id="{4EC66EEB-A11F-9D4B-BB3D-B0AF751BDDA3}"/>
              </a:ext>
            </a:extLst>
          </p:cNvPr>
          <p:cNvPicPr>
            <a:picLocks noChangeAspect="1"/>
          </p:cNvPicPr>
          <p:nvPr/>
        </p:nvPicPr>
        <p:blipFill>
          <a:blip r:embed="rId7">
            <a:biLevel thresh="50000"/>
          </a:blip>
          <a:stretch>
            <a:fillRect/>
          </a:stretch>
        </p:blipFill>
        <p:spPr>
          <a:xfrm>
            <a:off x="1777237" y="1693360"/>
            <a:ext cx="377817" cy="534152"/>
          </a:xfrm>
          <a:prstGeom prst="rect">
            <a:avLst/>
          </a:prstGeom>
        </p:spPr>
      </p:pic>
      <p:sp>
        <p:nvSpPr>
          <p:cNvPr id="30" name="TextBox 29">
            <a:extLst>
              <a:ext uri="{FF2B5EF4-FFF2-40B4-BE49-F238E27FC236}">
                <a16:creationId xmlns:a16="http://schemas.microsoft.com/office/drawing/2014/main" id="{5064DEE0-4B3E-5347-97DC-77CC45ED8C90}"/>
              </a:ext>
            </a:extLst>
          </p:cNvPr>
          <p:cNvSpPr txBox="1"/>
          <p:nvPr/>
        </p:nvSpPr>
        <p:spPr>
          <a:xfrm>
            <a:off x="1592485" y="2223929"/>
            <a:ext cx="747320" cy="646331"/>
          </a:xfrm>
          <a:prstGeom prst="rect">
            <a:avLst/>
          </a:prstGeom>
          <a:noFill/>
        </p:spPr>
        <p:txBody>
          <a:bodyPr wrap="none" rtlCol="0">
            <a:spAutoFit/>
          </a:bodyPr>
          <a:lstStyle/>
          <a:p>
            <a:pPr algn="ctr"/>
            <a:r>
              <a:rPr lang="en-US" sz="1200" dirty="0">
                <a:solidFill>
                  <a:schemeClr val="tx1"/>
                </a:solidFill>
                <a:latin typeface="+mn-lt"/>
                <a:ea typeface="IBM Plex Sans" charset="0"/>
                <a:cs typeface="IBM Plex Sans" charset="0"/>
              </a:rPr>
              <a:t>VMware</a:t>
            </a:r>
            <a:br>
              <a:rPr lang="en-US" sz="1200" dirty="0">
                <a:solidFill>
                  <a:schemeClr val="tx1"/>
                </a:solidFill>
                <a:latin typeface="+mn-lt"/>
                <a:ea typeface="IBM Plex Sans" charset="0"/>
                <a:cs typeface="IBM Plex Sans" charset="0"/>
              </a:rPr>
            </a:br>
            <a:r>
              <a:rPr lang="en-US" sz="1200" dirty="0">
                <a:solidFill>
                  <a:schemeClr val="tx1"/>
                </a:solidFill>
                <a:latin typeface="+mn-lt"/>
                <a:ea typeface="IBM Plex Sans" charset="0"/>
                <a:cs typeface="IBM Plex Sans" charset="0"/>
              </a:rPr>
              <a:t>Hyper-V</a:t>
            </a:r>
            <a:br>
              <a:rPr lang="en-US" sz="1200" dirty="0">
                <a:solidFill>
                  <a:schemeClr val="tx1"/>
                </a:solidFill>
                <a:latin typeface="+mn-lt"/>
                <a:ea typeface="IBM Plex Sans" charset="0"/>
                <a:cs typeface="IBM Plex Sans" charset="0"/>
              </a:rPr>
            </a:br>
            <a:r>
              <a:rPr lang="en-US" sz="1200" dirty="0">
                <a:solidFill>
                  <a:schemeClr val="tx1"/>
                </a:solidFill>
                <a:latin typeface="+mn-lt"/>
                <a:ea typeface="IBM Plex Sans" charset="0"/>
                <a:cs typeface="IBM Plex Sans" charset="0"/>
              </a:rPr>
              <a:t>&amp; client</a:t>
            </a:r>
          </a:p>
        </p:txBody>
      </p:sp>
      <p:pic>
        <p:nvPicPr>
          <p:cNvPr id="31" name="Picture 30" descr="A close up of a logo&#10;&#10;Description automatically generated">
            <a:extLst>
              <a:ext uri="{FF2B5EF4-FFF2-40B4-BE49-F238E27FC236}">
                <a16:creationId xmlns:a16="http://schemas.microsoft.com/office/drawing/2014/main" id="{A11B8C70-5BA1-4648-8DCF-669AB2EB7A64}"/>
              </a:ext>
            </a:extLst>
          </p:cNvPr>
          <p:cNvPicPr>
            <a:picLocks noChangeAspect="1"/>
          </p:cNvPicPr>
          <p:nvPr/>
        </p:nvPicPr>
        <p:blipFill>
          <a:blip r:embed="rId8">
            <a:biLevel thresh="50000"/>
          </a:blip>
          <a:stretch>
            <a:fillRect/>
          </a:stretch>
        </p:blipFill>
        <p:spPr>
          <a:xfrm>
            <a:off x="883345" y="3257372"/>
            <a:ext cx="377489" cy="377489"/>
          </a:xfrm>
          <a:prstGeom prst="rect">
            <a:avLst/>
          </a:prstGeom>
        </p:spPr>
      </p:pic>
      <p:sp>
        <p:nvSpPr>
          <p:cNvPr id="32" name="TextBox 31">
            <a:extLst>
              <a:ext uri="{FF2B5EF4-FFF2-40B4-BE49-F238E27FC236}">
                <a16:creationId xmlns:a16="http://schemas.microsoft.com/office/drawing/2014/main" id="{7B385C31-7604-2843-8F88-132E62FBE30A}"/>
              </a:ext>
            </a:extLst>
          </p:cNvPr>
          <p:cNvSpPr txBox="1"/>
          <p:nvPr/>
        </p:nvSpPr>
        <p:spPr>
          <a:xfrm>
            <a:off x="579005" y="3626071"/>
            <a:ext cx="986168" cy="276999"/>
          </a:xfrm>
          <a:prstGeom prst="rect">
            <a:avLst/>
          </a:prstGeom>
          <a:noFill/>
        </p:spPr>
        <p:txBody>
          <a:bodyPr wrap="none" rtlCol="0">
            <a:spAutoFit/>
          </a:bodyPr>
          <a:lstStyle/>
          <a:p>
            <a:pPr algn="ctr"/>
            <a:r>
              <a:rPr lang="en-US" sz="1200" dirty="0">
                <a:solidFill>
                  <a:schemeClr val="tx1"/>
                </a:solidFill>
                <a:latin typeface="+mn-lt"/>
                <a:ea typeface="IBM Plex Sans" charset="0"/>
                <a:cs typeface="IBM Plex Sans" charset="0"/>
              </a:rPr>
              <a:t>Incremental</a:t>
            </a:r>
          </a:p>
        </p:txBody>
      </p:sp>
      <p:pic>
        <p:nvPicPr>
          <p:cNvPr id="33" name="Picture 32" descr="A picture containing weapon, mug, cup, table&#10;&#10;Description automatically generated">
            <a:extLst>
              <a:ext uri="{FF2B5EF4-FFF2-40B4-BE49-F238E27FC236}">
                <a16:creationId xmlns:a16="http://schemas.microsoft.com/office/drawing/2014/main" id="{028EE2EB-48CA-9C44-B158-DEC94DB1CC4D}"/>
              </a:ext>
            </a:extLst>
          </p:cNvPr>
          <p:cNvPicPr>
            <a:picLocks noChangeAspect="1"/>
          </p:cNvPicPr>
          <p:nvPr/>
        </p:nvPicPr>
        <p:blipFill>
          <a:blip r:embed="rId9">
            <a:biLevel thresh="50000"/>
          </a:blip>
          <a:stretch>
            <a:fillRect/>
          </a:stretch>
        </p:blipFill>
        <p:spPr>
          <a:xfrm>
            <a:off x="883458" y="4017218"/>
            <a:ext cx="377263" cy="346673"/>
          </a:xfrm>
          <a:prstGeom prst="rect">
            <a:avLst/>
          </a:prstGeom>
        </p:spPr>
      </p:pic>
      <p:sp>
        <p:nvSpPr>
          <p:cNvPr id="34" name="TextBox 33">
            <a:extLst>
              <a:ext uri="{FF2B5EF4-FFF2-40B4-BE49-F238E27FC236}">
                <a16:creationId xmlns:a16="http://schemas.microsoft.com/office/drawing/2014/main" id="{89FA25FD-24D9-1C4D-B73C-3880AB7D04A9}"/>
              </a:ext>
            </a:extLst>
          </p:cNvPr>
          <p:cNvSpPr txBox="1"/>
          <p:nvPr/>
        </p:nvSpPr>
        <p:spPr>
          <a:xfrm>
            <a:off x="655950" y="4365997"/>
            <a:ext cx="832279" cy="276999"/>
          </a:xfrm>
          <a:prstGeom prst="rect">
            <a:avLst/>
          </a:prstGeom>
          <a:noFill/>
        </p:spPr>
        <p:txBody>
          <a:bodyPr wrap="none" rtlCol="0">
            <a:spAutoFit/>
          </a:bodyPr>
          <a:lstStyle/>
          <a:p>
            <a:pPr algn="ctr"/>
            <a:r>
              <a:rPr lang="en-US" sz="1200" dirty="0">
                <a:solidFill>
                  <a:schemeClr val="tx1"/>
                </a:solidFill>
                <a:latin typeface="+mn-lt"/>
                <a:ea typeface="IBM Plex Sans" charset="0"/>
                <a:cs typeface="IBM Plex Sans" charset="0"/>
              </a:rPr>
              <a:t>Snapshot</a:t>
            </a:r>
          </a:p>
        </p:txBody>
      </p:sp>
      <p:pic>
        <p:nvPicPr>
          <p:cNvPr id="35" name="Picture 34" descr="A picture containing window, building, drawing, table&#10;&#10;Description automatically generated">
            <a:extLst>
              <a:ext uri="{FF2B5EF4-FFF2-40B4-BE49-F238E27FC236}">
                <a16:creationId xmlns:a16="http://schemas.microsoft.com/office/drawing/2014/main" id="{CB6876AE-7FA0-894E-A6F9-6BC1756BB79B}"/>
              </a:ext>
            </a:extLst>
          </p:cNvPr>
          <p:cNvPicPr>
            <a:picLocks noChangeAspect="1"/>
          </p:cNvPicPr>
          <p:nvPr/>
        </p:nvPicPr>
        <p:blipFill>
          <a:blip r:embed="rId10">
            <a:biLevel thresh="50000"/>
          </a:blip>
          <a:stretch>
            <a:fillRect/>
          </a:stretch>
        </p:blipFill>
        <p:spPr>
          <a:xfrm>
            <a:off x="1783805" y="3261303"/>
            <a:ext cx="364680" cy="364680"/>
          </a:xfrm>
          <a:prstGeom prst="rect">
            <a:avLst/>
          </a:prstGeom>
        </p:spPr>
      </p:pic>
      <p:sp>
        <p:nvSpPr>
          <p:cNvPr id="36" name="TextBox 35">
            <a:extLst>
              <a:ext uri="{FF2B5EF4-FFF2-40B4-BE49-F238E27FC236}">
                <a16:creationId xmlns:a16="http://schemas.microsoft.com/office/drawing/2014/main" id="{05113671-3A13-A54B-BFBB-B013CB6F5A5A}"/>
              </a:ext>
            </a:extLst>
          </p:cNvPr>
          <p:cNvSpPr txBox="1"/>
          <p:nvPr/>
        </p:nvSpPr>
        <p:spPr>
          <a:xfrm>
            <a:off x="1469856" y="3623540"/>
            <a:ext cx="992579" cy="276999"/>
          </a:xfrm>
          <a:prstGeom prst="rect">
            <a:avLst/>
          </a:prstGeom>
          <a:noFill/>
        </p:spPr>
        <p:txBody>
          <a:bodyPr wrap="none" rtlCol="0">
            <a:spAutoFit/>
          </a:bodyPr>
          <a:lstStyle/>
          <a:p>
            <a:pPr algn="ctr"/>
            <a:r>
              <a:rPr lang="en-US" sz="1200" dirty="0">
                <a:solidFill>
                  <a:schemeClr val="tx1"/>
                </a:solidFill>
                <a:latin typeface="+mn-lt"/>
                <a:ea typeface="IBM Plex Sans" charset="0"/>
                <a:cs typeface="IBM Plex Sans" charset="0"/>
              </a:rPr>
              <a:t>Deduplicate</a:t>
            </a:r>
          </a:p>
        </p:txBody>
      </p:sp>
      <p:pic>
        <p:nvPicPr>
          <p:cNvPr id="37" name="Picture 36" descr="A picture containing clock, meter&#10;&#10;Description automatically generated">
            <a:extLst>
              <a:ext uri="{FF2B5EF4-FFF2-40B4-BE49-F238E27FC236}">
                <a16:creationId xmlns:a16="http://schemas.microsoft.com/office/drawing/2014/main" id="{51EDB0AE-5D2A-EE44-A72C-1A8972F518AE}"/>
              </a:ext>
            </a:extLst>
          </p:cNvPr>
          <p:cNvPicPr>
            <a:picLocks noChangeAspect="1"/>
          </p:cNvPicPr>
          <p:nvPr/>
        </p:nvPicPr>
        <p:blipFill>
          <a:blip r:embed="rId11">
            <a:biLevel thresh="50000"/>
          </a:blip>
          <a:stretch>
            <a:fillRect/>
          </a:stretch>
        </p:blipFill>
        <p:spPr>
          <a:xfrm>
            <a:off x="1781608" y="4029068"/>
            <a:ext cx="369074" cy="410082"/>
          </a:xfrm>
          <a:prstGeom prst="rect">
            <a:avLst/>
          </a:prstGeom>
        </p:spPr>
      </p:pic>
      <p:sp>
        <p:nvSpPr>
          <p:cNvPr id="38" name="TextBox 37">
            <a:extLst>
              <a:ext uri="{FF2B5EF4-FFF2-40B4-BE49-F238E27FC236}">
                <a16:creationId xmlns:a16="http://schemas.microsoft.com/office/drawing/2014/main" id="{461EF58E-5F83-294C-80FF-9A96BB05119F}"/>
              </a:ext>
            </a:extLst>
          </p:cNvPr>
          <p:cNvSpPr txBox="1"/>
          <p:nvPr/>
        </p:nvSpPr>
        <p:spPr>
          <a:xfrm>
            <a:off x="1524358" y="4370764"/>
            <a:ext cx="883575" cy="276999"/>
          </a:xfrm>
          <a:prstGeom prst="rect">
            <a:avLst/>
          </a:prstGeom>
          <a:noFill/>
        </p:spPr>
        <p:txBody>
          <a:bodyPr wrap="none" rtlCol="0">
            <a:spAutoFit/>
          </a:bodyPr>
          <a:lstStyle/>
          <a:p>
            <a:pPr algn="ctr"/>
            <a:r>
              <a:rPr lang="en-US" sz="1200" dirty="0">
                <a:solidFill>
                  <a:schemeClr val="tx1"/>
                </a:solidFill>
                <a:latin typeface="+mn-lt"/>
                <a:ea typeface="IBM Plex Sans" charset="0"/>
                <a:cs typeface="IBM Plex Sans" charset="0"/>
              </a:rPr>
              <a:t>Compress</a:t>
            </a:r>
          </a:p>
        </p:txBody>
      </p:sp>
      <p:pic>
        <p:nvPicPr>
          <p:cNvPr id="39" name="Picture 38" descr="A picture containing drawing&#10;&#10;Description automatically generated">
            <a:extLst>
              <a:ext uri="{FF2B5EF4-FFF2-40B4-BE49-F238E27FC236}">
                <a16:creationId xmlns:a16="http://schemas.microsoft.com/office/drawing/2014/main" id="{600423BF-F081-4644-955B-B7328C899B5C}"/>
              </a:ext>
            </a:extLst>
          </p:cNvPr>
          <p:cNvPicPr>
            <a:picLocks noChangeAspect="1"/>
          </p:cNvPicPr>
          <p:nvPr/>
        </p:nvPicPr>
        <p:blipFill>
          <a:blip r:embed="rId12">
            <a:biLevel thresh="50000"/>
          </a:blip>
          <a:stretch>
            <a:fillRect/>
          </a:stretch>
        </p:blipFill>
        <p:spPr>
          <a:xfrm>
            <a:off x="810619" y="5172112"/>
            <a:ext cx="522941" cy="348627"/>
          </a:xfrm>
          <a:prstGeom prst="rect">
            <a:avLst/>
          </a:prstGeom>
        </p:spPr>
      </p:pic>
      <p:pic>
        <p:nvPicPr>
          <p:cNvPr id="40" name="Picture 39" descr="A close up of a logo&#10;&#10;Description automatically generated">
            <a:extLst>
              <a:ext uri="{FF2B5EF4-FFF2-40B4-BE49-F238E27FC236}">
                <a16:creationId xmlns:a16="http://schemas.microsoft.com/office/drawing/2014/main" id="{FB47CC01-E8FF-A040-ACC3-20433D30C719}"/>
              </a:ext>
            </a:extLst>
          </p:cNvPr>
          <p:cNvPicPr>
            <a:picLocks noChangeAspect="1"/>
          </p:cNvPicPr>
          <p:nvPr/>
        </p:nvPicPr>
        <p:blipFill>
          <a:blip r:embed="rId13">
            <a:biLevel thresh="50000"/>
          </a:blip>
          <a:stretch>
            <a:fillRect/>
          </a:stretch>
        </p:blipFill>
        <p:spPr>
          <a:xfrm>
            <a:off x="1703311" y="5168683"/>
            <a:ext cx="525668" cy="369217"/>
          </a:xfrm>
          <a:prstGeom prst="rect">
            <a:avLst/>
          </a:prstGeom>
        </p:spPr>
      </p:pic>
      <p:sp>
        <p:nvSpPr>
          <p:cNvPr id="41" name="TextBox 40">
            <a:extLst>
              <a:ext uri="{FF2B5EF4-FFF2-40B4-BE49-F238E27FC236}">
                <a16:creationId xmlns:a16="http://schemas.microsoft.com/office/drawing/2014/main" id="{5EFE93D8-837F-3840-A810-21401E3800D8}"/>
              </a:ext>
            </a:extLst>
          </p:cNvPr>
          <p:cNvSpPr txBox="1"/>
          <p:nvPr/>
        </p:nvSpPr>
        <p:spPr>
          <a:xfrm>
            <a:off x="1434589" y="5568735"/>
            <a:ext cx="1063113" cy="461665"/>
          </a:xfrm>
          <a:prstGeom prst="rect">
            <a:avLst/>
          </a:prstGeom>
          <a:noFill/>
        </p:spPr>
        <p:txBody>
          <a:bodyPr wrap="none" rtlCol="0">
            <a:spAutoFit/>
          </a:bodyPr>
          <a:lstStyle/>
          <a:p>
            <a:pPr algn="ctr"/>
            <a:r>
              <a:rPr lang="en-US" sz="1200" dirty="0">
                <a:solidFill>
                  <a:schemeClr val="tx1"/>
                </a:solidFill>
                <a:latin typeface="+mn-lt"/>
                <a:ea typeface="IBM Plex Sans" charset="0"/>
                <a:cs typeface="IBM Plex Sans" charset="0"/>
              </a:rPr>
              <a:t>Disk to cloud</a:t>
            </a:r>
            <a:br>
              <a:rPr lang="en-US" sz="1200" dirty="0">
                <a:solidFill>
                  <a:schemeClr val="tx1"/>
                </a:solidFill>
                <a:latin typeface="+mn-lt"/>
                <a:ea typeface="IBM Plex Sans" charset="0"/>
                <a:cs typeface="IBM Plex Sans" charset="0"/>
              </a:rPr>
            </a:br>
            <a:r>
              <a:rPr lang="en-US" sz="1200" dirty="0">
                <a:solidFill>
                  <a:schemeClr val="tx1"/>
                </a:solidFill>
                <a:latin typeface="+mn-lt"/>
                <a:ea typeface="IBM Plex Sans" charset="0"/>
                <a:cs typeface="IBM Plex Sans" charset="0"/>
              </a:rPr>
              <a:t>(D2C)</a:t>
            </a:r>
          </a:p>
        </p:txBody>
      </p:sp>
      <p:sp>
        <p:nvSpPr>
          <p:cNvPr id="42" name="TextBox 41">
            <a:extLst>
              <a:ext uri="{FF2B5EF4-FFF2-40B4-BE49-F238E27FC236}">
                <a16:creationId xmlns:a16="http://schemas.microsoft.com/office/drawing/2014/main" id="{B647E922-2487-3847-BAF5-82208C5C2D47}"/>
              </a:ext>
            </a:extLst>
          </p:cNvPr>
          <p:cNvSpPr txBox="1"/>
          <p:nvPr/>
        </p:nvSpPr>
        <p:spPr>
          <a:xfrm>
            <a:off x="7759157" y="2304816"/>
            <a:ext cx="3975666" cy="338554"/>
          </a:xfrm>
          <a:prstGeom prst="rect">
            <a:avLst/>
          </a:prstGeom>
          <a:noFill/>
        </p:spPr>
        <p:txBody>
          <a:bodyPr wrap="square" rtlCol="0">
            <a:spAutoFit/>
          </a:bodyPr>
          <a:lstStyle/>
          <a:p>
            <a:r>
              <a:rPr lang="en-US" sz="1600" b="1" i="1" dirty="0">
                <a:solidFill>
                  <a:schemeClr val="tx1"/>
                </a:solidFill>
                <a:latin typeface="+mn-lt"/>
                <a:ea typeface="IBM Plex Sans" charset="0"/>
                <a:cs typeface="IBM Plex Sans" charset="0"/>
              </a:rPr>
              <a:t>Protecting</a:t>
            </a:r>
            <a:r>
              <a:rPr lang="en-US" sz="1600" i="1" dirty="0">
                <a:solidFill>
                  <a:schemeClr val="tx1"/>
                </a:solidFill>
                <a:latin typeface="+mn-lt"/>
                <a:ea typeface="IBM Plex Sans" charset="0"/>
                <a:cs typeface="IBM Plex Sans" charset="0"/>
              </a:rPr>
              <a:t> what runs your enterprise …</a:t>
            </a:r>
            <a:endParaRPr lang="en-US" sz="2400" i="1" dirty="0">
              <a:solidFill>
                <a:schemeClr val="tx1"/>
              </a:solidFill>
              <a:latin typeface="+mn-lt"/>
              <a:ea typeface="IBM Plex Sans" charset="0"/>
              <a:cs typeface="IBM Plex Sans" charset="0"/>
            </a:endParaRPr>
          </a:p>
        </p:txBody>
      </p:sp>
      <p:sp>
        <p:nvSpPr>
          <p:cNvPr id="43" name="TextBox 42">
            <a:extLst>
              <a:ext uri="{FF2B5EF4-FFF2-40B4-BE49-F238E27FC236}">
                <a16:creationId xmlns:a16="http://schemas.microsoft.com/office/drawing/2014/main" id="{2172EA9B-D777-0A4E-AFD5-7C6CE29EBF79}"/>
              </a:ext>
            </a:extLst>
          </p:cNvPr>
          <p:cNvSpPr txBox="1"/>
          <p:nvPr/>
        </p:nvSpPr>
        <p:spPr>
          <a:xfrm>
            <a:off x="7944982" y="3748819"/>
            <a:ext cx="3789841" cy="338554"/>
          </a:xfrm>
          <a:prstGeom prst="rect">
            <a:avLst/>
          </a:prstGeom>
          <a:noFill/>
        </p:spPr>
        <p:txBody>
          <a:bodyPr wrap="square" rtlCol="0">
            <a:spAutoFit/>
          </a:bodyPr>
          <a:lstStyle/>
          <a:p>
            <a:r>
              <a:rPr lang="en-US" sz="1600" b="1" i="1" dirty="0">
                <a:solidFill>
                  <a:schemeClr val="tx1"/>
                </a:solidFill>
                <a:latin typeface="+mn-lt"/>
                <a:ea typeface="IBM Plex Sans" charset="0"/>
                <a:cs typeface="IBM Plex Sans" charset="0"/>
              </a:rPr>
              <a:t>Flexibility</a:t>
            </a:r>
            <a:r>
              <a:rPr lang="en-US" sz="1600" i="1" dirty="0">
                <a:solidFill>
                  <a:schemeClr val="tx1"/>
                </a:solidFill>
                <a:latin typeface="+mn-lt"/>
                <a:ea typeface="IBM Plex Sans" charset="0"/>
                <a:cs typeface="IBM Plex Sans" charset="0"/>
              </a:rPr>
              <a:t> for today and tomorrow …</a:t>
            </a:r>
            <a:endParaRPr lang="en-US" sz="2400" i="1" dirty="0">
              <a:solidFill>
                <a:schemeClr val="tx1"/>
              </a:solidFill>
              <a:latin typeface="+mn-lt"/>
              <a:ea typeface="IBM Plex Sans" charset="0"/>
              <a:cs typeface="IBM Plex Sans" charset="0"/>
            </a:endParaRPr>
          </a:p>
        </p:txBody>
      </p:sp>
      <p:sp>
        <p:nvSpPr>
          <p:cNvPr id="44" name="TextBox 43">
            <a:extLst>
              <a:ext uri="{FF2B5EF4-FFF2-40B4-BE49-F238E27FC236}">
                <a16:creationId xmlns:a16="http://schemas.microsoft.com/office/drawing/2014/main" id="{22E03DA3-A368-CE42-BC54-0000215C97BB}"/>
              </a:ext>
            </a:extLst>
          </p:cNvPr>
          <p:cNvSpPr txBox="1"/>
          <p:nvPr/>
        </p:nvSpPr>
        <p:spPr>
          <a:xfrm>
            <a:off x="7944982" y="5279835"/>
            <a:ext cx="3789841" cy="338554"/>
          </a:xfrm>
          <a:prstGeom prst="rect">
            <a:avLst/>
          </a:prstGeom>
          <a:noFill/>
        </p:spPr>
        <p:txBody>
          <a:bodyPr wrap="square" rtlCol="0">
            <a:spAutoFit/>
          </a:bodyPr>
          <a:lstStyle/>
          <a:p>
            <a:r>
              <a:rPr lang="en-US" sz="1600" i="1" dirty="0">
                <a:solidFill>
                  <a:schemeClr val="tx1"/>
                </a:solidFill>
                <a:latin typeface="+mn-lt"/>
                <a:ea typeface="IBM Plex Sans" charset="0"/>
                <a:cs typeface="IBM Plex Sans" charset="0"/>
              </a:rPr>
              <a:t>Store </a:t>
            </a:r>
            <a:r>
              <a:rPr lang="en-US" sz="1600" b="1" i="1" dirty="0">
                <a:solidFill>
                  <a:schemeClr val="tx1"/>
                </a:solidFill>
                <a:latin typeface="+mn-lt"/>
                <a:ea typeface="IBM Plex Sans" charset="0"/>
                <a:cs typeface="IBM Plex Sans" charset="0"/>
              </a:rPr>
              <a:t>anywhere</a:t>
            </a:r>
            <a:r>
              <a:rPr lang="en-US" sz="1600" i="1" dirty="0">
                <a:solidFill>
                  <a:schemeClr val="tx1"/>
                </a:solidFill>
                <a:latin typeface="+mn-lt"/>
                <a:ea typeface="IBM Plex Sans" charset="0"/>
                <a:cs typeface="IBM Plex Sans" charset="0"/>
              </a:rPr>
              <a:t>: IBM’s, yours, theirs …</a:t>
            </a:r>
            <a:endParaRPr lang="en-US" sz="2400" i="1" dirty="0">
              <a:solidFill>
                <a:schemeClr val="tx1"/>
              </a:solidFill>
              <a:latin typeface="+mn-lt"/>
              <a:ea typeface="IBM Plex Sans" charset="0"/>
              <a:cs typeface="IBM Plex Sans" charset="0"/>
            </a:endParaRPr>
          </a:p>
        </p:txBody>
      </p:sp>
    </p:spTree>
    <p:extLst>
      <p:ext uri="{BB962C8B-B14F-4D97-AF65-F5344CB8AC3E}">
        <p14:creationId xmlns:p14="http://schemas.microsoft.com/office/powerpoint/2010/main" val="416631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rapezoid 13">
            <a:extLst>
              <a:ext uri="{FF2B5EF4-FFF2-40B4-BE49-F238E27FC236}">
                <a16:creationId xmlns:a16="http://schemas.microsoft.com/office/drawing/2014/main" id="{4447077A-F8A0-2447-B877-0788AD825F9D}"/>
              </a:ext>
            </a:extLst>
          </p:cNvPr>
          <p:cNvSpPr/>
          <p:nvPr/>
        </p:nvSpPr>
        <p:spPr bwMode="auto">
          <a:xfrm rot="16200000">
            <a:off x="4852745" y="3694798"/>
            <a:ext cx="3673545" cy="1241497"/>
          </a:xfrm>
          <a:prstGeom prst="trapezoid">
            <a:avLst>
              <a:gd name="adj" fmla="val 79899"/>
            </a:avLst>
          </a:prstGeom>
          <a:solidFill>
            <a:schemeClr val="accent6">
              <a:lumMod val="20000"/>
              <a:lumOff val="80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8000" tIns="48000" rIns="48000" bIns="48000" numCol="1" rtlCol="0" anchor="t" anchorCtr="0" compatLnSpc="1">
            <a:prstTxWarp prst="textNoShape">
              <a:avLst/>
            </a:prstTxWarp>
          </a:bodyPr>
          <a:lstStyle/>
          <a:p>
            <a:pPr defTabSz="1219170" fontAlgn="base">
              <a:lnSpc>
                <a:spcPct val="90000"/>
              </a:lnSpc>
              <a:spcBef>
                <a:spcPct val="0"/>
              </a:spcBef>
              <a:spcAft>
                <a:spcPct val="0"/>
              </a:spcAft>
            </a:pPr>
            <a:endParaRPr lang="en-US" sz="1867" dirty="0">
              <a:solidFill>
                <a:srgbClr val="FFFFFF"/>
              </a:solidFill>
              <a:latin typeface="Arial" panose="020B0604020202020204"/>
            </a:endParaRPr>
          </a:p>
        </p:txBody>
      </p:sp>
      <p:pic>
        <p:nvPicPr>
          <p:cNvPr id="4" name="Picture 3" descr="Graphical user interface, application, table&#10;&#10;Description automatically generated">
            <a:extLst>
              <a:ext uri="{FF2B5EF4-FFF2-40B4-BE49-F238E27FC236}">
                <a16:creationId xmlns:a16="http://schemas.microsoft.com/office/drawing/2014/main" id="{3F6EA24C-F973-3F48-B9CA-7D3B06B085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4484" y="1706336"/>
            <a:ext cx="5811667" cy="4188739"/>
          </a:xfrm>
          <a:prstGeom prst="rect">
            <a:avLst/>
          </a:prstGeom>
        </p:spPr>
      </p:pic>
      <p:sp>
        <p:nvSpPr>
          <p:cNvPr id="2" name="Title 1">
            <a:extLst>
              <a:ext uri="{FF2B5EF4-FFF2-40B4-BE49-F238E27FC236}">
                <a16:creationId xmlns:a16="http://schemas.microsoft.com/office/drawing/2014/main" id="{7684AB5B-7D48-A648-8C93-6425EDDC2D2F}"/>
              </a:ext>
            </a:extLst>
          </p:cNvPr>
          <p:cNvSpPr>
            <a:spLocks noGrp="1"/>
          </p:cNvSpPr>
          <p:nvPr>
            <p:ph type="title"/>
          </p:nvPr>
        </p:nvSpPr>
        <p:spPr>
          <a:xfrm>
            <a:off x="280417" y="268224"/>
            <a:ext cx="6795844" cy="1072896"/>
          </a:xfrm>
        </p:spPr>
        <p:txBody>
          <a:bodyPr/>
          <a:lstStyle/>
          <a:p>
            <a:r>
              <a:rPr lang="en-US" dirty="0"/>
              <a:t>Monitoring </a:t>
            </a:r>
            <a:br>
              <a:rPr lang="en-US" dirty="0"/>
            </a:br>
            <a:r>
              <a:rPr lang="en-US" dirty="0"/>
              <a:t>Workload Pattern Anomaly Detection</a:t>
            </a:r>
          </a:p>
        </p:txBody>
      </p:sp>
      <p:pic>
        <p:nvPicPr>
          <p:cNvPr id="12" name="Picture 11" descr="Chart, line chart, box and whisker chart&#10;&#10;Description automatically generated">
            <a:extLst>
              <a:ext uri="{FF2B5EF4-FFF2-40B4-BE49-F238E27FC236}">
                <a16:creationId xmlns:a16="http://schemas.microsoft.com/office/drawing/2014/main" id="{B958088A-6685-D44B-8C4E-495FEBC7FFC4}"/>
              </a:ext>
            </a:extLst>
          </p:cNvPr>
          <p:cNvPicPr>
            <a:picLocks noChangeAspect="1"/>
          </p:cNvPicPr>
          <p:nvPr/>
        </p:nvPicPr>
        <p:blipFill>
          <a:blip r:embed="rId4"/>
          <a:stretch>
            <a:fillRect/>
          </a:stretch>
        </p:blipFill>
        <p:spPr>
          <a:xfrm>
            <a:off x="7301840" y="1141041"/>
            <a:ext cx="4197557" cy="5473700"/>
          </a:xfrm>
          <a:prstGeom prst="rect">
            <a:avLst/>
          </a:prstGeom>
        </p:spPr>
      </p:pic>
      <p:sp>
        <p:nvSpPr>
          <p:cNvPr id="15" name="Oval 14">
            <a:extLst>
              <a:ext uri="{FF2B5EF4-FFF2-40B4-BE49-F238E27FC236}">
                <a16:creationId xmlns:a16="http://schemas.microsoft.com/office/drawing/2014/main" id="{0EA7439A-7CFE-5B4F-A0DF-4FB8081E84AA}"/>
              </a:ext>
            </a:extLst>
          </p:cNvPr>
          <p:cNvSpPr/>
          <p:nvPr/>
        </p:nvSpPr>
        <p:spPr bwMode="auto">
          <a:xfrm>
            <a:off x="7349067" y="2403699"/>
            <a:ext cx="1930400" cy="511109"/>
          </a:xfrm>
          <a:prstGeom prst="ellipse">
            <a:avLst/>
          </a:prstGeom>
          <a:noFill/>
          <a:ln w="19050">
            <a:solidFill>
              <a:srgbClr val="C00000"/>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8000" tIns="48000" rIns="48000" bIns="48000" numCol="1" rtlCol="0" anchor="t" anchorCtr="0" compatLnSpc="1">
            <a:prstTxWarp prst="textNoShape">
              <a:avLst/>
            </a:prstTxWarp>
          </a:bodyPr>
          <a:lstStyle/>
          <a:p>
            <a:pPr defTabSz="1219170" fontAlgn="base">
              <a:lnSpc>
                <a:spcPct val="90000"/>
              </a:lnSpc>
              <a:spcBef>
                <a:spcPct val="0"/>
              </a:spcBef>
              <a:spcAft>
                <a:spcPct val="0"/>
              </a:spcAft>
            </a:pPr>
            <a:endParaRPr lang="en-US" sz="1867" dirty="0">
              <a:solidFill>
                <a:srgbClr val="FFFFFF"/>
              </a:solidFill>
              <a:latin typeface="Arial" panose="020B0604020202020204"/>
            </a:endParaRPr>
          </a:p>
        </p:txBody>
      </p:sp>
      <p:sp>
        <p:nvSpPr>
          <p:cNvPr id="17" name="Oval 16">
            <a:extLst>
              <a:ext uri="{FF2B5EF4-FFF2-40B4-BE49-F238E27FC236}">
                <a16:creationId xmlns:a16="http://schemas.microsoft.com/office/drawing/2014/main" id="{041DF5F3-64FA-2947-B7D1-8719E20E89B8}"/>
              </a:ext>
            </a:extLst>
          </p:cNvPr>
          <p:cNvSpPr/>
          <p:nvPr/>
        </p:nvSpPr>
        <p:spPr bwMode="auto">
          <a:xfrm>
            <a:off x="7349066" y="4526152"/>
            <a:ext cx="2307167" cy="511109"/>
          </a:xfrm>
          <a:prstGeom prst="ellipse">
            <a:avLst/>
          </a:prstGeom>
          <a:noFill/>
          <a:ln w="19050">
            <a:solidFill>
              <a:srgbClr val="C00000"/>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8000" tIns="48000" rIns="48000" bIns="48000" numCol="1" rtlCol="0" anchor="t" anchorCtr="0" compatLnSpc="1">
            <a:prstTxWarp prst="textNoShape">
              <a:avLst/>
            </a:prstTxWarp>
          </a:bodyPr>
          <a:lstStyle/>
          <a:p>
            <a:pPr defTabSz="1219170" fontAlgn="base">
              <a:lnSpc>
                <a:spcPct val="90000"/>
              </a:lnSpc>
              <a:spcBef>
                <a:spcPct val="0"/>
              </a:spcBef>
              <a:spcAft>
                <a:spcPct val="0"/>
              </a:spcAft>
            </a:pPr>
            <a:endParaRPr lang="en-US" sz="1867" dirty="0">
              <a:solidFill>
                <a:srgbClr val="FFFFFF"/>
              </a:solidFill>
              <a:latin typeface="Arial" panose="020B0604020202020204"/>
            </a:endParaRPr>
          </a:p>
        </p:txBody>
      </p:sp>
      <p:pic>
        <p:nvPicPr>
          <p:cNvPr id="5" name="Graphic 4">
            <a:extLst>
              <a:ext uri="{FF2B5EF4-FFF2-40B4-BE49-F238E27FC236}">
                <a16:creationId xmlns:a16="http://schemas.microsoft.com/office/drawing/2014/main" id="{5E70C7FC-36F4-7444-A156-92B19A9DB7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12449" y="3702208"/>
            <a:ext cx="1027144" cy="1027144"/>
          </a:xfrm>
          <a:prstGeom prst="rect">
            <a:avLst/>
          </a:prstGeom>
        </p:spPr>
      </p:pic>
      <p:pic>
        <p:nvPicPr>
          <p:cNvPr id="9" name="Graphic 8">
            <a:extLst>
              <a:ext uri="{FF2B5EF4-FFF2-40B4-BE49-F238E27FC236}">
                <a16:creationId xmlns:a16="http://schemas.microsoft.com/office/drawing/2014/main" id="{B2323213-A3B3-6747-9CE5-19C64E4A5A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98805" y="170234"/>
            <a:ext cx="912779" cy="912779"/>
          </a:xfrm>
          <a:prstGeom prst="rect">
            <a:avLst/>
          </a:prstGeom>
        </p:spPr>
      </p:pic>
    </p:spTree>
    <p:extLst>
      <p:ext uri="{BB962C8B-B14F-4D97-AF65-F5344CB8AC3E}">
        <p14:creationId xmlns:p14="http://schemas.microsoft.com/office/powerpoint/2010/main" val="280239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C47BEF7-DE70-2A48-9B8F-7D2A65ABBF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48545" y="180526"/>
            <a:ext cx="1368357" cy="1368357"/>
          </a:xfrm>
          <a:prstGeom prst="rect">
            <a:avLst/>
          </a:prstGeom>
        </p:spPr>
      </p:pic>
      <p:sp>
        <p:nvSpPr>
          <p:cNvPr id="2" name="Title 1">
            <a:extLst>
              <a:ext uri="{FF2B5EF4-FFF2-40B4-BE49-F238E27FC236}">
                <a16:creationId xmlns:a16="http://schemas.microsoft.com/office/drawing/2014/main" id="{19561679-0178-2B4F-9537-AD6D084994EA}"/>
              </a:ext>
            </a:extLst>
          </p:cNvPr>
          <p:cNvSpPr>
            <a:spLocks noGrp="1"/>
          </p:cNvSpPr>
          <p:nvPr>
            <p:ph type="title"/>
          </p:nvPr>
        </p:nvSpPr>
        <p:spPr/>
        <p:txBody>
          <a:bodyPr/>
          <a:lstStyle/>
          <a:p>
            <a:r>
              <a:rPr lang="en-US" dirty="0"/>
              <a:t>Spectrum Protect Plus</a:t>
            </a:r>
          </a:p>
        </p:txBody>
      </p:sp>
      <p:sp>
        <p:nvSpPr>
          <p:cNvPr id="3" name="Content Placeholder 2">
            <a:extLst>
              <a:ext uri="{FF2B5EF4-FFF2-40B4-BE49-F238E27FC236}">
                <a16:creationId xmlns:a16="http://schemas.microsoft.com/office/drawing/2014/main" id="{AF99D3F2-254F-0743-AC25-98D72BB0F63F}"/>
              </a:ext>
            </a:extLst>
          </p:cNvPr>
          <p:cNvSpPr>
            <a:spLocks noGrp="1"/>
          </p:cNvSpPr>
          <p:nvPr>
            <p:ph sz="quarter" idx="20"/>
          </p:nvPr>
        </p:nvSpPr>
        <p:spPr>
          <a:xfrm>
            <a:off x="0" y="1729411"/>
            <a:ext cx="3048000" cy="5128590"/>
          </a:xfrm>
        </p:spPr>
        <p:txBody>
          <a:bodyPr/>
          <a:lstStyle/>
          <a:p>
            <a:pPr algn="ctr"/>
            <a:r>
              <a:rPr lang="en-US" sz="2000" dirty="0"/>
              <a:t>Enterprise Proven</a:t>
            </a:r>
          </a:p>
          <a:p>
            <a:pPr algn="ctr"/>
            <a:endParaRPr lang="en-US" sz="2000" dirty="0"/>
          </a:p>
          <a:p>
            <a:pPr marL="342900" indent="-342900">
              <a:buClr>
                <a:schemeClr val="bg1"/>
              </a:buClr>
              <a:buFont typeface="Arial" panose="020B0604020202020204" pitchFamily="34" charset="0"/>
              <a:buChar char="•"/>
            </a:pPr>
            <a:r>
              <a:rPr lang="en-US" sz="1800" dirty="0"/>
              <a:t>Data Protection</a:t>
            </a:r>
          </a:p>
          <a:p>
            <a:pPr marL="630238" lvl="1" indent="-282575">
              <a:buClr>
                <a:schemeClr val="bg1"/>
              </a:buClr>
              <a:buFont typeface="System Font Regular"/>
              <a:buChar char="-"/>
              <a:tabLst>
                <a:tab pos="341313" algn="l"/>
              </a:tabLst>
            </a:pPr>
            <a:r>
              <a:rPr lang="en-US" sz="1800" dirty="0">
                <a:solidFill>
                  <a:schemeClr val="bg1"/>
                </a:solidFill>
              </a:rPr>
              <a:t>VMware / Hyper-V</a:t>
            </a:r>
          </a:p>
          <a:p>
            <a:pPr marL="630238" lvl="1" indent="-282575">
              <a:buClr>
                <a:schemeClr val="bg1"/>
              </a:buClr>
              <a:buFont typeface="System Font Regular"/>
              <a:buChar char="-"/>
              <a:tabLst>
                <a:tab pos="341313" algn="l"/>
              </a:tabLst>
            </a:pPr>
            <a:r>
              <a:rPr lang="en-US" sz="1800" dirty="0">
                <a:solidFill>
                  <a:schemeClr val="bg1"/>
                </a:solidFill>
              </a:rPr>
              <a:t>Containers</a:t>
            </a:r>
          </a:p>
          <a:p>
            <a:pPr marL="630238" lvl="1" indent="-282575">
              <a:buClr>
                <a:schemeClr val="bg1"/>
              </a:buClr>
              <a:buFont typeface="System Font Regular"/>
              <a:buChar char="-"/>
              <a:tabLst>
                <a:tab pos="341313" algn="l"/>
              </a:tabLst>
            </a:pPr>
            <a:r>
              <a:rPr lang="en-US" sz="1800" dirty="0">
                <a:solidFill>
                  <a:schemeClr val="bg1"/>
                </a:solidFill>
              </a:rPr>
              <a:t>Cloud</a:t>
            </a:r>
          </a:p>
          <a:p>
            <a:pPr marL="342900" indent="-342900">
              <a:buClr>
                <a:schemeClr val="bg1"/>
              </a:buClr>
              <a:buFont typeface="Arial" panose="020B0604020202020204" pitchFamily="34" charset="0"/>
              <a:buChar char="•"/>
            </a:pPr>
            <a:r>
              <a:rPr lang="en-US" sz="1800" dirty="0"/>
              <a:t>Data reuse</a:t>
            </a:r>
          </a:p>
        </p:txBody>
      </p:sp>
      <p:sp>
        <p:nvSpPr>
          <p:cNvPr id="4" name="Content Placeholder 3">
            <a:extLst>
              <a:ext uri="{FF2B5EF4-FFF2-40B4-BE49-F238E27FC236}">
                <a16:creationId xmlns:a16="http://schemas.microsoft.com/office/drawing/2014/main" id="{665B40D2-B8AA-7948-8D2E-D30812888793}"/>
              </a:ext>
            </a:extLst>
          </p:cNvPr>
          <p:cNvSpPr>
            <a:spLocks noGrp="1"/>
          </p:cNvSpPr>
          <p:nvPr>
            <p:ph sz="quarter" idx="19"/>
          </p:nvPr>
        </p:nvSpPr>
        <p:spPr>
          <a:xfrm>
            <a:off x="3048001" y="1729411"/>
            <a:ext cx="3048000" cy="5128590"/>
          </a:xfrm>
        </p:spPr>
        <p:txBody>
          <a:bodyPr/>
          <a:lstStyle/>
          <a:p>
            <a:pPr algn="ctr"/>
            <a:r>
              <a:rPr lang="en-US" sz="2000" dirty="0"/>
              <a:t>Simplicity</a:t>
            </a:r>
            <a:endParaRPr lang="en-US" dirty="0"/>
          </a:p>
          <a:p>
            <a:endParaRPr lang="en-US" dirty="0"/>
          </a:p>
          <a:p>
            <a:pPr marL="342900" indent="-342900">
              <a:buClr>
                <a:schemeClr val="bg1"/>
              </a:buClr>
              <a:buSzPct val="100000"/>
              <a:buFont typeface="Arial" panose="020B0604020202020204" pitchFamily="34" charset="0"/>
              <a:buChar char="•"/>
            </a:pPr>
            <a:r>
              <a:rPr lang="en-US" sz="1800" dirty="0"/>
              <a:t>Simple architecture</a:t>
            </a:r>
          </a:p>
          <a:p>
            <a:pPr marL="633413" lvl="1" indent="-285750">
              <a:buClr>
                <a:schemeClr val="bg1"/>
              </a:buClr>
              <a:buFont typeface="System Font Regular"/>
              <a:buChar char="-"/>
            </a:pPr>
            <a:r>
              <a:rPr lang="en-US" sz="1600" dirty="0">
                <a:solidFill>
                  <a:schemeClr val="bg1"/>
                </a:solidFill>
              </a:rPr>
              <a:t>Simple to deploy, manage &amp; use</a:t>
            </a:r>
          </a:p>
          <a:p>
            <a:pPr marL="633413" lvl="1" indent="-285750">
              <a:buClr>
                <a:schemeClr val="bg1"/>
              </a:buClr>
              <a:buFont typeface="System Font Regular"/>
              <a:buChar char="-"/>
            </a:pPr>
            <a:r>
              <a:rPr lang="en-US" sz="1600" dirty="0">
                <a:solidFill>
                  <a:schemeClr val="bg1"/>
                </a:solidFill>
              </a:rPr>
              <a:t>Agentless Filesystem backup for Windows  Physical and Virtual</a:t>
            </a:r>
          </a:p>
          <a:p>
            <a:pPr marL="633413" lvl="1" indent="-285750">
              <a:buClr>
                <a:schemeClr val="bg1"/>
              </a:buClr>
              <a:buFont typeface="System Font Regular"/>
              <a:buChar char="-"/>
            </a:pPr>
            <a:r>
              <a:rPr lang="en-US" sz="1600" dirty="0">
                <a:solidFill>
                  <a:schemeClr val="bg1"/>
                </a:solidFill>
              </a:rPr>
              <a:t>Lower costs</a:t>
            </a:r>
          </a:p>
          <a:p>
            <a:pPr marL="342900" indent="-342900">
              <a:buClr>
                <a:schemeClr val="bg1"/>
              </a:buClr>
              <a:buSzPct val="100000"/>
              <a:buFont typeface="Arial" panose="020B0604020202020204" pitchFamily="34" charset="0"/>
              <a:buChar char="•"/>
            </a:pPr>
            <a:r>
              <a:rPr lang="en-US" sz="1800" dirty="0"/>
              <a:t>Simple licensing</a:t>
            </a:r>
          </a:p>
          <a:p>
            <a:pPr marL="633413" lvl="1" indent="-285750">
              <a:buClr>
                <a:schemeClr val="bg1"/>
              </a:buClr>
              <a:buFont typeface="System Font Regular"/>
              <a:buChar char="-"/>
            </a:pPr>
            <a:r>
              <a:rPr lang="en-US" sz="1600" dirty="0">
                <a:solidFill>
                  <a:schemeClr val="bg1"/>
                </a:solidFill>
              </a:rPr>
              <a:t>Lower cost</a:t>
            </a:r>
          </a:p>
          <a:p>
            <a:pPr marL="633413" lvl="1" indent="-285750">
              <a:buClr>
                <a:schemeClr val="bg1"/>
              </a:buClr>
              <a:buFont typeface="System Font Regular"/>
              <a:buChar char="-"/>
            </a:pPr>
            <a:r>
              <a:rPr lang="en-US" sz="1600" dirty="0">
                <a:solidFill>
                  <a:schemeClr val="bg1"/>
                </a:solidFill>
              </a:rPr>
              <a:t>Not tiered </a:t>
            </a:r>
          </a:p>
        </p:txBody>
      </p:sp>
      <p:sp>
        <p:nvSpPr>
          <p:cNvPr id="5" name="Content Placeholder 4">
            <a:extLst>
              <a:ext uri="{FF2B5EF4-FFF2-40B4-BE49-F238E27FC236}">
                <a16:creationId xmlns:a16="http://schemas.microsoft.com/office/drawing/2014/main" id="{13B66329-1A9B-8443-9EA8-74B421FCBFFC}"/>
              </a:ext>
            </a:extLst>
          </p:cNvPr>
          <p:cNvSpPr>
            <a:spLocks noGrp="1"/>
          </p:cNvSpPr>
          <p:nvPr>
            <p:ph sz="quarter" idx="17"/>
          </p:nvPr>
        </p:nvSpPr>
        <p:spPr>
          <a:xfrm>
            <a:off x="6096000" y="1729409"/>
            <a:ext cx="3048000" cy="5128591"/>
          </a:xfrm>
        </p:spPr>
        <p:txBody>
          <a:bodyPr/>
          <a:lstStyle/>
          <a:p>
            <a:pPr algn="ctr"/>
            <a:r>
              <a:rPr lang="en-US" sz="2000" dirty="0"/>
              <a:t>System/App Support</a:t>
            </a:r>
          </a:p>
          <a:p>
            <a:pPr marL="401641" indent="-341313">
              <a:buClr>
                <a:schemeClr val="bg1"/>
              </a:buClr>
              <a:buFont typeface="Arial" panose="020B0604020202020204" pitchFamily="34" charset="0"/>
              <a:buChar char="•"/>
            </a:pPr>
            <a:endParaRPr lang="en-US" sz="1800" dirty="0"/>
          </a:p>
          <a:p>
            <a:pPr marL="401641" indent="-341313">
              <a:buClr>
                <a:schemeClr val="bg1"/>
              </a:buClr>
              <a:buFont typeface="Arial" panose="020B0604020202020204" pitchFamily="34" charset="0"/>
              <a:buChar char="•"/>
            </a:pPr>
            <a:r>
              <a:rPr lang="en-US" sz="1800" dirty="0"/>
              <a:t>Databases and applications on physical &amp; virtual systems</a:t>
            </a:r>
          </a:p>
          <a:p>
            <a:pPr marL="404813" indent="-347663">
              <a:buClr>
                <a:schemeClr val="bg1"/>
              </a:buClr>
              <a:buFont typeface="Arial" panose="020B0604020202020204" pitchFamily="34" charset="0"/>
              <a:buChar char="•"/>
              <a:tabLst>
                <a:tab pos="398463" algn="l"/>
              </a:tabLst>
            </a:pPr>
            <a:r>
              <a:rPr lang="en-US" sz="1800" dirty="0">
                <a:solidFill>
                  <a:schemeClr val="bg1"/>
                </a:solidFill>
              </a:rPr>
              <a:t>Kubernetes</a:t>
            </a:r>
          </a:p>
          <a:p>
            <a:pPr marL="404813" indent="-347663">
              <a:buClr>
                <a:schemeClr val="bg1"/>
              </a:buClr>
              <a:buFont typeface="Arial" panose="020B0604020202020204" pitchFamily="34" charset="0"/>
              <a:buChar char="•"/>
              <a:tabLst>
                <a:tab pos="398463" algn="l"/>
              </a:tabLst>
            </a:pPr>
            <a:r>
              <a:rPr lang="en-US" sz="1800" dirty="0">
                <a:solidFill>
                  <a:schemeClr val="bg1"/>
                </a:solidFill>
              </a:rPr>
              <a:t>OpenShift</a:t>
            </a:r>
            <a:endParaRPr lang="en-US" sz="2800" dirty="0"/>
          </a:p>
          <a:p>
            <a:pPr marL="404813" indent="-347663">
              <a:buClr>
                <a:schemeClr val="bg1"/>
              </a:buClr>
              <a:buFont typeface="Arial" panose="020B0604020202020204" pitchFamily="34" charset="0"/>
              <a:buChar char="•"/>
              <a:tabLst>
                <a:tab pos="398463" algn="l"/>
              </a:tabLst>
            </a:pPr>
            <a:r>
              <a:rPr lang="en-US" sz="1800" dirty="0">
                <a:solidFill>
                  <a:schemeClr val="bg1"/>
                </a:solidFill>
              </a:rPr>
              <a:t>Microsoft  365 – Exchange Online/OneDrive</a:t>
            </a:r>
          </a:p>
          <a:p>
            <a:pPr marL="404813" indent="-347663">
              <a:buClr>
                <a:schemeClr val="bg1"/>
              </a:buClr>
              <a:buFont typeface="Arial" panose="020B0604020202020204" pitchFamily="34" charset="0"/>
              <a:buChar char="•"/>
              <a:tabLst>
                <a:tab pos="398463" algn="l"/>
              </a:tabLst>
            </a:pPr>
            <a:r>
              <a:rPr lang="en-US" sz="1800" dirty="0">
                <a:solidFill>
                  <a:schemeClr val="bg1"/>
                </a:solidFill>
              </a:rPr>
              <a:t>AWS EC2 EBS Snapshots</a:t>
            </a:r>
          </a:p>
          <a:p>
            <a:pPr marL="630238" lvl="1" indent="-282575">
              <a:buClr>
                <a:schemeClr val="bg1"/>
              </a:buClr>
              <a:buFont typeface="Wingdings" pitchFamily="2" charset="2"/>
              <a:buChar char="§"/>
            </a:pPr>
            <a:endParaRPr lang="en-US" sz="1600" dirty="0">
              <a:solidFill>
                <a:schemeClr val="bg1"/>
              </a:solidFill>
            </a:endParaRPr>
          </a:p>
        </p:txBody>
      </p:sp>
      <p:sp>
        <p:nvSpPr>
          <p:cNvPr id="6" name="Content Placeholder 5">
            <a:extLst>
              <a:ext uri="{FF2B5EF4-FFF2-40B4-BE49-F238E27FC236}">
                <a16:creationId xmlns:a16="http://schemas.microsoft.com/office/drawing/2014/main" id="{70EE6D04-B4B6-5A45-A4A0-8A2DECA42BB3}"/>
              </a:ext>
            </a:extLst>
          </p:cNvPr>
          <p:cNvSpPr>
            <a:spLocks noGrp="1"/>
          </p:cNvSpPr>
          <p:nvPr>
            <p:ph sz="quarter" idx="18"/>
          </p:nvPr>
        </p:nvSpPr>
        <p:spPr>
          <a:xfrm>
            <a:off x="9144000" y="1729409"/>
            <a:ext cx="3048000" cy="5128591"/>
          </a:xfrm>
        </p:spPr>
        <p:txBody>
          <a:bodyPr/>
          <a:lstStyle/>
          <a:p>
            <a:pPr algn="ctr"/>
            <a:r>
              <a:rPr lang="en-US" sz="2000" dirty="0"/>
              <a:t>Data Reuse</a:t>
            </a:r>
            <a:endParaRPr lang="en-US" dirty="0"/>
          </a:p>
          <a:p>
            <a:pPr marL="342900" indent="-342900">
              <a:buSzPct val="100000"/>
              <a:buFont typeface="Arial" panose="020B0604020202020204" pitchFamily="34" charset="0"/>
              <a:buChar char="•"/>
            </a:pPr>
            <a:endParaRPr lang="en-US" sz="1800" dirty="0"/>
          </a:p>
          <a:p>
            <a:pPr marL="342900" indent="-342900">
              <a:buSzPct val="100000"/>
              <a:buFont typeface="Arial" panose="020B0604020202020204" pitchFamily="34" charset="0"/>
              <a:buChar char="•"/>
            </a:pPr>
            <a:r>
              <a:rPr lang="en-US" sz="1800" dirty="0"/>
              <a:t>Secure self-service</a:t>
            </a:r>
          </a:p>
          <a:p>
            <a:pPr marL="342900" indent="-342900">
              <a:buSzPct val="100000"/>
              <a:buFont typeface="Arial" panose="020B0604020202020204" pitchFamily="34" charset="0"/>
              <a:buChar char="•"/>
            </a:pPr>
            <a:r>
              <a:rPr lang="en-US" sz="1800" dirty="0"/>
              <a:t>Data protection / recovery, data resiliency, automated DR</a:t>
            </a:r>
          </a:p>
          <a:p>
            <a:pPr marL="342900" indent="-342900">
              <a:buSzPct val="100000"/>
              <a:buFont typeface="Arial" panose="020B0604020202020204" pitchFamily="34" charset="0"/>
              <a:buChar char="•"/>
            </a:pPr>
            <a:r>
              <a:rPr lang="en-US" sz="1800" dirty="0"/>
              <a:t>Test/Dev, DevOps, reporting, analytics, </a:t>
            </a:r>
            <a:r>
              <a:rPr lang="en-US" sz="1800" dirty="0" err="1"/>
              <a:t>etc</a:t>
            </a:r>
            <a:r>
              <a:rPr lang="en-US" sz="1800" dirty="0"/>
              <a:t>…</a:t>
            </a:r>
          </a:p>
        </p:txBody>
      </p:sp>
      <p:sp>
        <p:nvSpPr>
          <p:cNvPr id="9" name="TextBox 8">
            <a:extLst>
              <a:ext uri="{FF2B5EF4-FFF2-40B4-BE49-F238E27FC236}">
                <a16:creationId xmlns:a16="http://schemas.microsoft.com/office/drawing/2014/main" id="{0B228141-9F89-B945-BCA7-48DDFC22C42B}"/>
              </a:ext>
            </a:extLst>
          </p:cNvPr>
          <p:cNvSpPr txBox="1"/>
          <p:nvPr/>
        </p:nvSpPr>
        <p:spPr>
          <a:xfrm>
            <a:off x="5894689" y="1223648"/>
            <a:ext cx="4876656" cy="461665"/>
          </a:xfrm>
          <a:prstGeom prst="rect">
            <a:avLst/>
          </a:prstGeom>
          <a:noFill/>
        </p:spPr>
        <p:txBody>
          <a:bodyPr wrap="none" rtlCol="0">
            <a:spAutoFit/>
          </a:bodyPr>
          <a:lstStyle/>
          <a:p>
            <a:pPr algn="r"/>
            <a:r>
              <a:rPr lang="en-US" sz="1200" dirty="0">
                <a:solidFill>
                  <a:schemeClr val="tx1"/>
                </a:solidFill>
                <a:latin typeface="+mn-lt"/>
                <a:ea typeface="IBM Plex Sans" charset="0"/>
                <a:cs typeface="IBM Plex Sans" charset="0"/>
              </a:rPr>
              <a:t>Internal: Spectrum Protect Plus in Seismic: </a:t>
            </a:r>
            <a:r>
              <a:rPr lang="en-US" sz="1200" dirty="0">
                <a:solidFill>
                  <a:srgbClr val="000000"/>
                </a:solidFill>
                <a:ea typeface="IBM Plex Sans" charset="0"/>
                <a:cs typeface="IBM Plex Sans" charset="0"/>
                <a:hlinkClick r:id="rId5"/>
              </a:rPr>
              <a:t>https://bit.ly/36F1ND2</a:t>
            </a:r>
            <a:endParaRPr lang="en-US" sz="1200" dirty="0">
              <a:solidFill>
                <a:srgbClr val="000000"/>
              </a:solidFill>
              <a:ea typeface="IBM Plex Sans" charset="0"/>
              <a:cs typeface="IBM Plex Sans" charset="0"/>
            </a:endParaRPr>
          </a:p>
          <a:p>
            <a:pPr algn="r"/>
            <a:r>
              <a:rPr lang="en-US" sz="1200" dirty="0">
                <a:solidFill>
                  <a:srgbClr val="000000"/>
                </a:solidFill>
                <a:ea typeface="IBM Plex Sans" charset="0"/>
                <a:cs typeface="IBM Plex Sans" charset="0"/>
              </a:rPr>
              <a:t>External: Spectrum Protect Plus Data Sheet: </a:t>
            </a:r>
            <a:r>
              <a:rPr lang="en-US" sz="1200" dirty="0">
                <a:solidFill>
                  <a:srgbClr val="000000"/>
                </a:solidFill>
                <a:ea typeface="IBM Plex Sans" charset="0"/>
                <a:cs typeface="IBM Plex Sans" charset="0"/>
                <a:hlinkClick r:id="rId6"/>
              </a:rPr>
              <a:t>https://ibm.co/3btNWjC</a:t>
            </a:r>
            <a:r>
              <a:rPr lang="en-US" sz="1200" dirty="0">
                <a:solidFill>
                  <a:srgbClr val="000000"/>
                </a:solidFill>
                <a:ea typeface="IBM Plex Sans" charset="0"/>
                <a:cs typeface="IBM Plex Sans" charset="0"/>
              </a:rPr>
              <a:t> </a:t>
            </a:r>
            <a:endParaRPr lang="en-US" sz="1200" dirty="0">
              <a:solidFill>
                <a:schemeClr val="tx1"/>
              </a:solidFill>
              <a:latin typeface="+mn-lt"/>
              <a:ea typeface="IBM Plex Sans" charset="0"/>
              <a:cs typeface="IBM Plex Sans" charset="0"/>
            </a:endParaRPr>
          </a:p>
        </p:txBody>
      </p:sp>
    </p:spTree>
    <p:extLst>
      <p:ext uri="{BB962C8B-B14F-4D97-AF65-F5344CB8AC3E}">
        <p14:creationId xmlns:p14="http://schemas.microsoft.com/office/powerpoint/2010/main" val="410417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90AAE8D0-9A7E-504D-8212-91587F373C34}"/>
              </a:ext>
            </a:extLst>
          </p:cNvPr>
          <p:cNvSpPr/>
          <p:nvPr/>
        </p:nvSpPr>
        <p:spPr bwMode="auto">
          <a:xfrm>
            <a:off x="13352" y="1"/>
            <a:ext cx="12178648" cy="1119609"/>
          </a:xfrm>
          <a:prstGeom prst="rect">
            <a:avLst/>
          </a:prstGeom>
          <a:solidFill>
            <a:schemeClr val="tx1"/>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8000" tIns="48000" rIns="48000" bIns="48000" numCol="1" rtlCol="0" anchor="t" anchorCtr="0" compatLnSpc="1">
            <a:prstTxWarp prst="textNoShape">
              <a:avLst/>
            </a:prstTxWarp>
          </a:bodyPr>
          <a:lstStyle/>
          <a:p>
            <a:pPr defTabSz="1219170" fontAlgn="base">
              <a:lnSpc>
                <a:spcPct val="90000"/>
              </a:lnSpc>
              <a:spcBef>
                <a:spcPct val="0"/>
              </a:spcBef>
              <a:spcAft>
                <a:spcPct val="0"/>
              </a:spcAft>
            </a:pPr>
            <a:endParaRPr lang="en-US" sz="1867" dirty="0">
              <a:solidFill>
                <a:srgbClr val="FFFFFF"/>
              </a:solidFill>
            </a:endParaRPr>
          </a:p>
        </p:txBody>
      </p:sp>
      <p:sp>
        <p:nvSpPr>
          <p:cNvPr id="2" name="Title 1">
            <a:extLst>
              <a:ext uri="{FF2B5EF4-FFF2-40B4-BE49-F238E27FC236}">
                <a16:creationId xmlns:a16="http://schemas.microsoft.com/office/drawing/2014/main" id="{1A9B78A6-4EBE-1242-BE72-59ADC60F549C}"/>
              </a:ext>
            </a:extLst>
          </p:cNvPr>
          <p:cNvSpPr>
            <a:spLocks noGrp="1"/>
          </p:cNvSpPr>
          <p:nvPr>
            <p:ph type="title"/>
          </p:nvPr>
        </p:nvSpPr>
        <p:spPr>
          <a:xfrm>
            <a:off x="280416" y="268224"/>
            <a:ext cx="9214565" cy="1072896"/>
          </a:xfrm>
        </p:spPr>
        <p:txBody>
          <a:bodyPr/>
          <a:lstStyle/>
          <a:p>
            <a:r>
              <a:rPr lang="en-US" dirty="0">
                <a:solidFill>
                  <a:srgbClr val="FFFFFF"/>
                </a:solidFill>
              </a:rPr>
              <a:t>Spectrum Protect Plus – Data Resilience</a:t>
            </a:r>
          </a:p>
        </p:txBody>
      </p:sp>
      <p:sp>
        <p:nvSpPr>
          <p:cNvPr id="4" name="Rectangle 3">
            <a:extLst>
              <a:ext uri="{FF2B5EF4-FFF2-40B4-BE49-F238E27FC236}">
                <a16:creationId xmlns:a16="http://schemas.microsoft.com/office/drawing/2014/main" id="{9AF99EFF-405C-E345-9CDF-187270A265E6}"/>
              </a:ext>
            </a:extLst>
          </p:cNvPr>
          <p:cNvSpPr/>
          <p:nvPr/>
        </p:nvSpPr>
        <p:spPr>
          <a:xfrm>
            <a:off x="0" y="1119610"/>
            <a:ext cx="3039632" cy="2847684"/>
          </a:xfrm>
          <a:prstGeom prst="rect">
            <a:avLst/>
          </a:prstGeom>
          <a:solidFill>
            <a:srgbClr val="AEAEAE">
              <a:lumMod val="40000"/>
              <a:lumOff val="60000"/>
            </a:srgbClr>
          </a:solidFill>
          <a:ln w="25400" cap="flat" cmpd="sng" algn="ctr">
            <a:noFill/>
            <a:prstDash val="solid"/>
          </a:ln>
          <a:effectLst/>
        </p:spPr>
        <p:txBody>
          <a:bodyPr wrap="square" lIns="0" tIns="0" rIns="0" bIns="0" rtlCol="0" anchor="ctr">
            <a:noAutofit/>
          </a:bodyPr>
          <a:lstStyle/>
          <a:p>
            <a:pPr algn="ctr" eaLnBrk="0" fontAlgn="base" hangingPunct="0">
              <a:spcBef>
                <a:spcPct val="50000"/>
              </a:spcBef>
              <a:spcAft>
                <a:spcPct val="0"/>
              </a:spcAft>
              <a:buClr>
                <a:srgbClr val="AEAEAE"/>
              </a:buClr>
              <a:buFont typeface="Wingdings" pitchFamily="2" charset="2"/>
              <a:buChar char="§"/>
              <a:defRPr/>
            </a:pPr>
            <a:endParaRPr lang="en-US" sz="1400" kern="0" dirty="0" err="1">
              <a:solidFill>
                <a:srgbClr val="000000"/>
              </a:solidFill>
              <a:latin typeface="Arial" panose="020B0604020202020204"/>
              <a:cs typeface="Arial"/>
            </a:endParaRPr>
          </a:p>
        </p:txBody>
      </p:sp>
      <p:sp>
        <p:nvSpPr>
          <p:cNvPr id="5" name="Rectangle 4">
            <a:extLst>
              <a:ext uri="{FF2B5EF4-FFF2-40B4-BE49-F238E27FC236}">
                <a16:creationId xmlns:a16="http://schemas.microsoft.com/office/drawing/2014/main" id="{2B4404AB-15EF-8047-B3F2-39448ACAAE4E}"/>
              </a:ext>
            </a:extLst>
          </p:cNvPr>
          <p:cNvSpPr/>
          <p:nvPr/>
        </p:nvSpPr>
        <p:spPr>
          <a:xfrm>
            <a:off x="6102155" y="1119610"/>
            <a:ext cx="3045444" cy="2830665"/>
          </a:xfrm>
          <a:prstGeom prst="rect">
            <a:avLst/>
          </a:prstGeom>
          <a:solidFill>
            <a:srgbClr val="AEAEAE">
              <a:lumMod val="40000"/>
              <a:lumOff val="60000"/>
            </a:srgbClr>
          </a:solidFill>
          <a:ln w="25400" cap="flat" cmpd="sng" algn="ctr">
            <a:noFill/>
            <a:prstDash val="solid"/>
          </a:ln>
          <a:effectLst/>
        </p:spPr>
        <p:txBody>
          <a:bodyPr wrap="square" lIns="0" tIns="0" rIns="0" bIns="0" rtlCol="0" anchor="ctr">
            <a:noAutofit/>
          </a:bodyPr>
          <a:lstStyle/>
          <a:p>
            <a:pPr algn="ctr" eaLnBrk="0" fontAlgn="base" hangingPunct="0">
              <a:spcBef>
                <a:spcPct val="50000"/>
              </a:spcBef>
              <a:spcAft>
                <a:spcPct val="0"/>
              </a:spcAft>
              <a:buClr>
                <a:srgbClr val="AEAEAE"/>
              </a:buClr>
              <a:buFont typeface="Wingdings" pitchFamily="2" charset="2"/>
              <a:buChar char="§"/>
              <a:defRPr/>
            </a:pPr>
            <a:endParaRPr lang="en-US" sz="1400" kern="0" dirty="0" err="1">
              <a:solidFill>
                <a:srgbClr val="000000"/>
              </a:solidFill>
              <a:latin typeface="Arial" panose="020B0604020202020204"/>
              <a:cs typeface="Arial"/>
            </a:endParaRPr>
          </a:p>
        </p:txBody>
      </p:sp>
      <p:sp>
        <p:nvSpPr>
          <p:cNvPr id="6" name="Rectangle 5">
            <a:extLst>
              <a:ext uri="{FF2B5EF4-FFF2-40B4-BE49-F238E27FC236}">
                <a16:creationId xmlns:a16="http://schemas.microsoft.com/office/drawing/2014/main" id="{C9FE29B8-1F99-7148-B09E-F003A1E16D1D}"/>
              </a:ext>
            </a:extLst>
          </p:cNvPr>
          <p:cNvSpPr/>
          <p:nvPr/>
        </p:nvSpPr>
        <p:spPr>
          <a:xfrm>
            <a:off x="9161130" y="3949607"/>
            <a:ext cx="3030871" cy="2915863"/>
          </a:xfrm>
          <a:prstGeom prst="rect">
            <a:avLst/>
          </a:prstGeom>
          <a:solidFill>
            <a:srgbClr val="AEAEAE">
              <a:lumMod val="40000"/>
              <a:lumOff val="60000"/>
            </a:srgbClr>
          </a:solidFill>
          <a:ln w="25400" cap="flat" cmpd="sng" algn="ctr">
            <a:noFill/>
            <a:prstDash val="solid"/>
          </a:ln>
          <a:effectLst/>
        </p:spPr>
        <p:txBody>
          <a:bodyPr wrap="square" lIns="0" tIns="0" rIns="0" bIns="0" rtlCol="0" anchor="ctr">
            <a:noAutofit/>
          </a:bodyPr>
          <a:lstStyle/>
          <a:p>
            <a:pPr algn="ctr" eaLnBrk="0" fontAlgn="base" hangingPunct="0">
              <a:spcBef>
                <a:spcPct val="50000"/>
              </a:spcBef>
              <a:spcAft>
                <a:spcPct val="0"/>
              </a:spcAft>
              <a:buClr>
                <a:srgbClr val="AEAEAE"/>
              </a:buClr>
              <a:buFont typeface="Wingdings" pitchFamily="2" charset="2"/>
              <a:buChar char="§"/>
              <a:defRPr/>
            </a:pPr>
            <a:endParaRPr lang="en-US" sz="1100" kern="0" dirty="0" err="1">
              <a:solidFill>
                <a:srgbClr val="000000"/>
              </a:solidFill>
              <a:latin typeface="Arial" panose="020B0604020202020204"/>
              <a:cs typeface="Arial"/>
            </a:endParaRPr>
          </a:p>
        </p:txBody>
      </p:sp>
      <p:sp>
        <p:nvSpPr>
          <p:cNvPr id="7" name="Rectangle 6">
            <a:extLst>
              <a:ext uri="{FF2B5EF4-FFF2-40B4-BE49-F238E27FC236}">
                <a16:creationId xmlns:a16="http://schemas.microsoft.com/office/drawing/2014/main" id="{A64AF83C-DAC4-EC47-A9DD-60A5702A9EF4}"/>
              </a:ext>
            </a:extLst>
          </p:cNvPr>
          <p:cNvSpPr/>
          <p:nvPr/>
        </p:nvSpPr>
        <p:spPr>
          <a:xfrm>
            <a:off x="3063393" y="3967293"/>
            <a:ext cx="3017520" cy="2890707"/>
          </a:xfrm>
          <a:prstGeom prst="rect">
            <a:avLst/>
          </a:prstGeom>
          <a:solidFill>
            <a:srgbClr val="AEAEAE">
              <a:lumMod val="40000"/>
              <a:lumOff val="60000"/>
            </a:srgbClr>
          </a:solidFill>
          <a:ln w="25400" cap="flat" cmpd="sng" algn="ctr">
            <a:noFill/>
            <a:prstDash val="solid"/>
          </a:ln>
          <a:effectLst/>
        </p:spPr>
        <p:txBody>
          <a:bodyPr wrap="square" lIns="0" tIns="0" rIns="0" bIns="0" rtlCol="0" anchor="ctr">
            <a:noAutofit/>
          </a:bodyPr>
          <a:lstStyle/>
          <a:p>
            <a:pPr algn="ctr" eaLnBrk="0" fontAlgn="base" hangingPunct="0">
              <a:spcBef>
                <a:spcPct val="50000"/>
              </a:spcBef>
              <a:spcAft>
                <a:spcPct val="0"/>
              </a:spcAft>
              <a:buClr>
                <a:srgbClr val="AEAEAE"/>
              </a:buClr>
              <a:buFont typeface="Wingdings" pitchFamily="2" charset="2"/>
              <a:buChar char="§"/>
              <a:defRPr/>
            </a:pPr>
            <a:endParaRPr lang="en-US" sz="1200" kern="0" dirty="0" err="1">
              <a:solidFill>
                <a:srgbClr val="000000"/>
              </a:solidFill>
              <a:latin typeface="Arial" panose="020B0604020202020204"/>
              <a:cs typeface="Arial"/>
            </a:endParaRPr>
          </a:p>
        </p:txBody>
      </p:sp>
      <p:sp>
        <p:nvSpPr>
          <p:cNvPr id="8" name="TextBox 7">
            <a:extLst>
              <a:ext uri="{FF2B5EF4-FFF2-40B4-BE49-F238E27FC236}">
                <a16:creationId xmlns:a16="http://schemas.microsoft.com/office/drawing/2014/main" id="{DC42C5B9-DF90-A64C-9979-F359DA0C62BB}"/>
              </a:ext>
            </a:extLst>
          </p:cNvPr>
          <p:cNvSpPr txBox="1"/>
          <p:nvPr/>
        </p:nvSpPr>
        <p:spPr>
          <a:xfrm>
            <a:off x="0" y="1418302"/>
            <a:ext cx="3017520" cy="707886"/>
          </a:xfrm>
          <a:prstGeom prst="rect">
            <a:avLst/>
          </a:prstGeom>
          <a:noFill/>
        </p:spPr>
        <p:txBody>
          <a:bodyPr wrap="square" rtlCol="0">
            <a:spAutoFit/>
          </a:bodyPr>
          <a:lstStyle/>
          <a:p>
            <a:pPr algn="ctr" eaLnBrk="0" fontAlgn="base" hangingPunct="0">
              <a:spcAft>
                <a:spcPct val="0"/>
              </a:spcAft>
              <a:buClr>
                <a:srgbClr val="AEAEAE"/>
              </a:buClr>
            </a:pPr>
            <a:r>
              <a:rPr lang="en-US" sz="2000" dirty="0">
                <a:solidFill>
                  <a:srgbClr val="000000"/>
                </a:solidFill>
                <a:latin typeface="Arial" panose="020B0604020202020204"/>
                <a:cs typeface="Arial" panose="020B0604020202020204" pitchFamily="34" charset="0"/>
              </a:rPr>
              <a:t>Low Deployment Cost Ease of Management</a:t>
            </a:r>
          </a:p>
        </p:txBody>
      </p:sp>
      <p:sp>
        <p:nvSpPr>
          <p:cNvPr id="9" name="TextBox 8">
            <a:extLst>
              <a:ext uri="{FF2B5EF4-FFF2-40B4-BE49-F238E27FC236}">
                <a16:creationId xmlns:a16="http://schemas.microsoft.com/office/drawing/2014/main" id="{BE84D893-7973-CD47-9245-B605258BD0BE}"/>
              </a:ext>
            </a:extLst>
          </p:cNvPr>
          <p:cNvSpPr txBox="1"/>
          <p:nvPr/>
        </p:nvSpPr>
        <p:spPr>
          <a:xfrm>
            <a:off x="4025" y="3310288"/>
            <a:ext cx="3017519" cy="584775"/>
          </a:xfrm>
          <a:prstGeom prst="rect">
            <a:avLst/>
          </a:prstGeom>
          <a:noFill/>
        </p:spPr>
        <p:txBody>
          <a:bodyPr wrap="square" rtlCol="0">
            <a:spAutoFit/>
          </a:bodyPr>
          <a:lstStyle/>
          <a:p>
            <a:pPr algn="ctr" eaLnBrk="0" fontAlgn="base" hangingPunct="0">
              <a:spcBef>
                <a:spcPct val="50000"/>
              </a:spcBef>
              <a:spcAft>
                <a:spcPct val="0"/>
              </a:spcAft>
              <a:buClr>
                <a:srgbClr val="AEAEAE"/>
              </a:buClr>
            </a:pPr>
            <a:r>
              <a:rPr lang="en-US" sz="1600" dirty="0">
                <a:solidFill>
                  <a:srgbClr val="000000"/>
                </a:solidFill>
                <a:latin typeface="Arial" panose="020B0604020202020204"/>
                <a:cs typeface="Arial" panose="020B0604020202020204" pitchFamily="34" charset="0"/>
              </a:rPr>
              <a:t>Immediate ROI             Reduced </a:t>
            </a:r>
            <a:r>
              <a:rPr lang="en-US" sz="1600" dirty="0" err="1">
                <a:solidFill>
                  <a:srgbClr val="000000"/>
                </a:solidFill>
                <a:latin typeface="Arial" panose="020B0604020202020204"/>
                <a:cs typeface="Arial" panose="020B0604020202020204" pitchFamily="34" charset="0"/>
              </a:rPr>
              <a:t>CapEx</a:t>
            </a:r>
            <a:r>
              <a:rPr lang="en-US" sz="1600" dirty="0">
                <a:solidFill>
                  <a:srgbClr val="000000"/>
                </a:solidFill>
                <a:latin typeface="Arial" panose="020B0604020202020204"/>
                <a:cs typeface="Arial" panose="020B0604020202020204" pitchFamily="34" charset="0"/>
              </a:rPr>
              <a:t>/</a:t>
            </a:r>
            <a:r>
              <a:rPr lang="en-US" sz="1600" dirty="0" err="1">
                <a:solidFill>
                  <a:srgbClr val="000000"/>
                </a:solidFill>
                <a:latin typeface="Arial" panose="020B0604020202020204"/>
                <a:cs typeface="Arial" panose="020B0604020202020204" pitchFamily="34" charset="0"/>
              </a:rPr>
              <a:t>OpEx</a:t>
            </a:r>
            <a:endParaRPr lang="en-US" sz="1600" dirty="0">
              <a:solidFill>
                <a:srgbClr val="000000"/>
              </a:solidFill>
              <a:latin typeface="Arial" panose="020B0604020202020204"/>
              <a:cs typeface="Arial" panose="020B0604020202020204" pitchFamily="34" charset="0"/>
            </a:endParaRPr>
          </a:p>
        </p:txBody>
      </p:sp>
      <p:sp>
        <p:nvSpPr>
          <p:cNvPr id="10" name="TextBox 9">
            <a:extLst>
              <a:ext uri="{FF2B5EF4-FFF2-40B4-BE49-F238E27FC236}">
                <a16:creationId xmlns:a16="http://schemas.microsoft.com/office/drawing/2014/main" id="{353CB07A-20EB-484E-A578-68BE3D8559E6}"/>
              </a:ext>
            </a:extLst>
          </p:cNvPr>
          <p:cNvSpPr txBox="1"/>
          <p:nvPr/>
        </p:nvSpPr>
        <p:spPr>
          <a:xfrm>
            <a:off x="3090725" y="1572190"/>
            <a:ext cx="2936659" cy="400110"/>
          </a:xfrm>
          <a:prstGeom prst="rect">
            <a:avLst/>
          </a:prstGeom>
          <a:noFill/>
        </p:spPr>
        <p:txBody>
          <a:bodyPr wrap="square" rtlCol="0">
            <a:spAutoFit/>
          </a:bodyPr>
          <a:lstStyle/>
          <a:p>
            <a:pPr algn="ctr" eaLnBrk="0" fontAlgn="base" hangingPunct="0">
              <a:spcBef>
                <a:spcPct val="50000"/>
              </a:spcBef>
              <a:spcAft>
                <a:spcPct val="0"/>
              </a:spcAft>
              <a:buClr>
                <a:srgbClr val="AEAEAE"/>
              </a:buClr>
            </a:pPr>
            <a:r>
              <a:rPr lang="en-US" sz="2000" dirty="0">
                <a:solidFill>
                  <a:srgbClr val="000000"/>
                </a:solidFill>
                <a:latin typeface="Arial" panose="020B0604020202020204"/>
                <a:cs typeface="Arial" panose="020B0604020202020204" pitchFamily="34" charset="0"/>
              </a:rPr>
              <a:t>Broad System Support</a:t>
            </a:r>
          </a:p>
        </p:txBody>
      </p:sp>
      <p:sp>
        <p:nvSpPr>
          <p:cNvPr id="11" name="TextBox 10">
            <a:extLst>
              <a:ext uri="{FF2B5EF4-FFF2-40B4-BE49-F238E27FC236}">
                <a16:creationId xmlns:a16="http://schemas.microsoft.com/office/drawing/2014/main" id="{484AC232-62EB-1143-9166-695E063E19D5}"/>
              </a:ext>
            </a:extLst>
          </p:cNvPr>
          <p:cNvSpPr txBox="1"/>
          <p:nvPr/>
        </p:nvSpPr>
        <p:spPr>
          <a:xfrm>
            <a:off x="3061351" y="3448567"/>
            <a:ext cx="3017520" cy="338554"/>
          </a:xfrm>
          <a:prstGeom prst="rect">
            <a:avLst/>
          </a:prstGeom>
          <a:noFill/>
        </p:spPr>
        <p:txBody>
          <a:bodyPr wrap="square" rtlCol="0">
            <a:spAutoFit/>
          </a:bodyPr>
          <a:lstStyle/>
          <a:p>
            <a:pPr algn="ctr" eaLnBrk="0" fontAlgn="base" hangingPunct="0">
              <a:spcBef>
                <a:spcPct val="50000"/>
              </a:spcBef>
              <a:spcAft>
                <a:spcPct val="0"/>
              </a:spcAft>
              <a:buClr>
                <a:srgbClr val="AEAEAE"/>
              </a:buClr>
            </a:pPr>
            <a:r>
              <a:rPr lang="en-US" sz="1600" dirty="0">
                <a:solidFill>
                  <a:srgbClr val="000000"/>
                </a:solidFill>
                <a:latin typeface="Arial" panose="020B0604020202020204"/>
                <a:cs typeface="Arial" panose="020B0604020202020204" pitchFamily="34" charset="0"/>
              </a:rPr>
              <a:t>VMs, Containers &amp; Applications</a:t>
            </a:r>
          </a:p>
        </p:txBody>
      </p:sp>
      <p:sp>
        <p:nvSpPr>
          <p:cNvPr id="12" name="TextBox 11">
            <a:extLst>
              <a:ext uri="{FF2B5EF4-FFF2-40B4-BE49-F238E27FC236}">
                <a16:creationId xmlns:a16="http://schemas.microsoft.com/office/drawing/2014/main" id="{F6DC2AFE-32D5-A840-8186-315CC9169B7C}"/>
              </a:ext>
            </a:extLst>
          </p:cNvPr>
          <p:cNvSpPr txBox="1"/>
          <p:nvPr/>
        </p:nvSpPr>
        <p:spPr>
          <a:xfrm>
            <a:off x="0" y="4202344"/>
            <a:ext cx="3017520" cy="400110"/>
          </a:xfrm>
          <a:prstGeom prst="rect">
            <a:avLst/>
          </a:prstGeom>
          <a:noFill/>
        </p:spPr>
        <p:txBody>
          <a:bodyPr wrap="square" rtlCol="0">
            <a:spAutoFit/>
          </a:bodyPr>
          <a:lstStyle/>
          <a:p>
            <a:pPr algn="ctr" eaLnBrk="0" fontAlgn="base" hangingPunct="0">
              <a:spcBef>
                <a:spcPct val="50000"/>
              </a:spcBef>
              <a:spcAft>
                <a:spcPct val="0"/>
              </a:spcAft>
              <a:buClr>
                <a:srgbClr val="AEAEAE"/>
              </a:buClr>
            </a:pPr>
            <a:r>
              <a:rPr lang="en-US" sz="2000" dirty="0">
                <a:solidFill>
                  <a:srgbClr val="000000"/>
                </a:solidFill>
                <a:latin typeface="Arial" panose="020B0604020202020204"/>
                <a:cs typeface="Arial" panose="020B0604020202020204" pitchFamily="34" charset="0"/>
              </a:rPr>
              <a:t>Software Defined</a:t>
            </a:r>
          </a:p>
        </p:txBody>
      </p:sp>
      <p:sp>
        <p:nvSpPr>
          <p:cNvPr id="13" name="TextBox 12">
            <a:extLst>
              <a:ext uri="{FF2B5EF4-FFF2-40B4-BE49-F238E27FC236}">
                <a16:creationId xmlns:a16="http://schemas.microsoft.com/office/drawing/2014/main" id="{7C2304EC-2E06-C247-8024-1D7077FFB76E}"/>
              </a:ext>
            </a:extLst>
          </p:cNvPr>
          <p:cNvSpPr txBox="1"/>
          <p:nvPr/>
        </p:nvSpPr>
        <p:spPr>
          <a:xfrm>
            <a:off x="13353" y="6224119"/>
            <a:ext cx="2998191" cy="338554"/>
          </a:xfrm>
          <a:prstGeom prst="rect">
            <a:avLst/>
          </a:prstGeom>
          <a:noFill/>
        </p:spPr>
        <p:txBody>
          <a:bodyPr wrap="square" rtlCol="0">
            <a:spAutoFit/>
          </a:bodyPr>
          <a:lstStyle/>
          <a:p>
            <a:pPr algn="ctr" eaLnBrk="0" fontAlgn="base" hangingPunct="0">
              <a:spcBef>
                <a:spcPct val="50000"/>
              </a:spcBef>
              <a:spcAft>
                <a:spcPct val="0"/>
              </a:spcAft>
              <a:buClr>
                <a:srgbClr val="AEAEAE"/>
              </a:buClr>
            </a:pPr>
            <a:r>
              <a:rPr lang="en-US" sz="1600" dirty="0">
                <a:solidFill>
                  <a:srgbClr val="000000"/>
                </a:solidFill>
                <a:latin typeface="Arial" panose="020B0604020202020204"/>
                <a:cs typeface="Arial" panose="020B0604020202020204" pitchFamily="34" charset="0"/>
              </a:rPr>
              <a:t>Software-defined</a:t>
            </a:r>
          </a:p>
        </p:txBody>
      </p:sp>
      <p:sp>
        <p:nvSpPr>
          <p:cNvPr id="14" name="TextBox 13">
            <a:extLst>
              <a:ext uri="{FF2B5EF4-FFF2-40B4-BE49-F238E27FC236}">
                <a16:creationId xmlns:a16="http://schemas.microsoft.com/office/drawing/2014/main" id="{5A59AD05-BEC5-B148-89E7-4EAC84E35729}"/>
              </a:ext>
            </a:extLst>
          </p:cNvPr>
          <p:cNvSpPr txBox="1"/>
          <p:nvPr/>
        </p:nvSpPr>
        <p:spPr>
          <a:xfrm>
            <a:off x="6100591" y="1418302"/>
            <a:ext cx="3019084" cy="707886"/>
          </a:xfrm>
          <a:prstGeom prst="rect">
            <a:avLst/>
          </a:prstGeom>
          <a:noFill/>
        </p:spPr>
        <p:txBody>
          <a:bodyPr wrap="square" rtlCol="0">
            <a:spAutoFit/>
          </a:bodyPr>
          <a:lstStyle/>
          <a:p>
            <a:pPr algn="ctr" eaLnBrk="0" fontAlgn="base" hangingPunct="0">
              <a:spcBef>
                <a:spcPct val="50000"/>
              </a:spcBef>
              <a:spcAft>
                <a:spcPct val="0"/>
              </a:spcAft>
              <a:buClr>
                <a:srgbClr val="AEAEAE"/>
              </a:buClr>
            </a:pPr>
            <a:r>
              <a:rPr lang="en-US" sz="2000" dirty="0">
                <a:solidFill>
                  <a:srgbClr val="000000"/>
                </a:solidFill>
                <a:latin typeface="Arial" panose="020B0604020202020204"/>
                <a:cs typeface="Arial" panose="020B0604020202020204" pitchFamily="34" charset="0"/>
              </a:rPr>
              <a:t>Proactive Backup Catalog</a:t>
            </a:r>
          </a:p>
        </p:txBody>
      </p:sp>
      <p:sp>
        <p:nvSpPr>
          <p:cNvPr id="15" name="TextBox 14">
            <a:extLst>
              <a:ext uri="{FF2B5EF4-FFF2-40B4-BE49-F238E27FC236}">
                <a16:creationId xmlns:a16="http://schemas.microsoft.com/office/drawing/2014/main" id="{49D286E5-4C8C-2F49-9BA6-D25900F6BA0C}"/>
              </a:ext>
            </a:extLst>
          </p:cNvPr>
          <p:cNvSpPr txBox="1"/>
          <p:nvPr/>
        </p:nvSpPr>
        <p:spPr>
          <a:xfrm>
            <a:off x="6170246" y="3433398"/>
            <a:ext cx="2948199" cy="338554"/>
          </a:xfrm>
          <a:prstGeom prst="rect">
            <a:avLst/>
          </a:prstGeom>
          <a:noFill/>
        </p:spPr>
        <p:txBody>
          <a:bodyPr wrap="square" rtlCol="0">
            <a:spAutoFit/>
          </a:bodyPr>
          <a:lstStyle/>
          <a:p>
            <a:pPr algn="ctr" eaLnBrk="0" fontAlgn="base" hangingPunct="0">
              <a:spcBef>
                <a:spcPct val="50000"/>
              </a:spcBef>
              <a:spcAft>
                <a:spcPct val="0"/>
              </a:spcAft>
              <a:buClr>
                <a:srgbClr val="AEAEAE"/>
              </a:buClr>
            </a:pPr>
            <a:r>
              <a:rPr lang="en-US" sz="1600" dirty="0">
                <a:solidFill>
                  <a:srgbClr val="000000"/>
                </a:solidFill>
                <a:latin typeface="Arial" panose="020B0604020202020204"/>
                <a:cs typeface="Arial" panose="020B0604020202020204" pitchFamily="34" charset="0"/>
              </a:rPr>
              <a:t>Automated Data Protection</a:t>
            </a:r>
          </a:p>
        </p:txBody>
      </p:sp>
      <p:sp>
        <p:nvSpPr>
          <p:cNvPr id="16" name="TextBox 15">
            <a:extLst>
              <a:ext uri="{FF2B5EF4-FFF2-40B4-BE49-F238E27FC236}">
                <a16:creationId xmlns:a16="http://schemas.microsoft.com/office/drawing/2014/main" id="{7D5DE417-4B84-CD4E-BA9F-0AD4D9A89947}"/>
              </a:ext>
            </a:extLst>
          </p:cNvPr>
          <p:cNvSpPr txBox="1"/>
          <p:nvPr/>
        </p:nvSpPr>
        <p:spPr>
          <a:xfrm>
            <a:off x="9161129" y="1418302"/>
            <a:ext cx="3017520" cy="707886"/>
          </a:xfrm>
          <a:prstGeom prst="rect">
            <a:avLst/>
          </a:prstGeom>
          <a:noFill/>
        </p:spPr>
        <p:txBody>
          <a:bodyPr wrap="square" rtlCol="0">
            <a:spAutoFit/>
          </a:bodyPr>
          <a:lstStyle/>
          <a:p>
            <a:pPr algn="ctr" eaLnBrk="0" fontAlgn="base" hangingPunct="0">
              <a:spcAft>
                <a:spcPct val="0"/>
              </a:spcAft>
              <a:buClr>
                <a:srgbClr val="AEAEAE"/>
              </a:buClr>
            </a:pPr>
            <a:r>
              <a:rPr lang="en-US" sz="2000" dirty="0">
                <a:solidFill>
                  <a:srgbClr val="000000"/>
                </a:solidFill>
                <a:latin typeface="Arial" panose="020B0604020202020204"/>
                <a:cs typeface="Arial" panose="020B0604020202020204" pitchFamily="34" charset="0"/>
              </a:rPr>
              <a:t>Instant Recovery</a:t>
            </a:r>
          </a:p>
          <a:p>
            <a:pPr algn="ctr" eaLnBrk="0" fontAlgn="base" hangingPunct="0">
              <a:spcAft>
                <a:spcPct val="0"/>
              </a:spcAft>
              <a:buClr>
                <a:srgbClr val="AEAEAE"/>
              </a:buClr>
            </a:pPr>
            <a:r>
              <a:rPr lang="en-US" sz="2000" dirty="0">
                <a:solidFill>
                  <a:srgbClr val="000000"/>
                </a:solidFill>
                <a:latin typeface="Arial" panose="020B0604020202020204"/>
                <a:cs typeface="Arial" panose="020B0604020202020204" pitchFamily="34" charset="0"/>
              </a:rPr>
              <a:t>Data Access</a:t>
            </a:r>
          </a:p>
        </p:txBody>
      </p:sp>
      <p:sp>
        <p:nvSpPr>
          <p:cNvPr id="17" name="TextBox 16">
            <a:extLst>
              <a:ext uri="{FF2B5EF4-FFF2-40B4-BE49-F238E27FC236}">
                <a16:creationId xmlns:a16="http://schemas.microsoft.com/office/drawing/2014/main" id="{35734CC3-B83F-5846-BEAF-87D99030B0FC}"/>
              </a:ext>
            </a:extLst>
          </p:cNvPr>
          <p:cNvSpPr txBox="1"/>
          <p:nvPr/>
        </p:nvSpPr>
        <p:spPr>
          <a:xfrm>
            <a:off x="9118444" y="3433398"/>
            <a:ext cx="3060205" cy="338554"/>
          </a:xfrm>
          <a:prstGeom prst="rect">
            <a:avLst/>
          </a:prstGeom>
          <a:noFill/>
        </p:spPr>
        <p:txBody>
          <a:bodyPr wrap="square" rtlCol="0">
            <a:spAutoFit/>
          </a:bodyPr>
          <a:lstStyle/>
          <a:p>
            <a:pPr algn="ctr" eaLnBrk="0" fontAlgn="base" hangingPunct="0">
              <a:spcBef>
                <a:spcPct val="50000"/>
              </a:spcBef>
              <a:spcAft>
                <a:spcPct val="0"/>
              </a:spcAft>
              <a:buClr>
                <a:srgbClr val="AEAEAE"/>
              </a:buClr>
            </a:pPr>
            <a:r>
              <a:rPr lang="en-US" sz="1600" dirty="0">
                <a:solidFill>
                  <a:srgbClr val="000000"/>
                </a:solidFill>
                <a:latin typeface="Arial" panose="020B0604020202020204"/>
                <a:cs typeface="Arial" panose="020B0604020202020204" pitchFamily="34" charset="0"/>
              </a:rPr>
              <a:t>Lowest RTO</a:t>
            </a:r>
          </a:p>
        </p:txBody>
      </p:sp>
      <p:sp>
        <p:nvSpPr>
          <p:cNvPr id="18" name="TextBox 17">
            <a:extLst>
              <a:ext uri="{FF2B5EF4-FFF2-40B4-BE49-F238E27FC236}">
                <a16:creationId xmlns:a16="http://schemas.microsoft.com/office/drawing/2014/main" id="{E291E746-64FC-1D48-ABBB-A69C87E02544}"/>
              </a:ext>
            </a:extLst>
          </p:cNvPr>
          <p:cNvSpPr txBox="1"/>
          <p:nvPr/>
        </p:nvSpPr>
        <p:spPr>
          <a:xfrm>
            <a:off x="3090726" y="4202344"/>
            <a:ext cx="2961063" cy="400110"/>
          </a:xfrm>
          <a:prstGeom prst="rect">
            <a:avLst/>
          </a:prstGeom>
          <a:noFill/>
        </p:spPr>
        <p:txBody>
          <a:bodyPr wrap="square" rtlCol="0">
            <a:spAutoFit/>
          </a:bodyPr>
          <a:lstStyle/>
          <a:p>
            <a:pPr algn="ctr" eaLnBrk="0" fontAlgn="base" hangingPunct="0">
              <a:spcBef>
                <a:spcPct val="50000"/>
              </a:spcBef>
              <a:spcAft>
                <a:spcPct val="0"/>
              </a:spcAft>
              <a:buClr>
                <a:srgbClr val="AEAEAE"/>
              </a:buClr>
            </a:pPr>
            <a:r>
              <a:rPr lang="en-US" sz="2000" dirty="0">
                <a:solidFill>
                  <a:srgbClr val="000000"/>
                </a:solidFill>
                <a:latin typeface="Arial" panose="020B0604020202020204"/>
                <a:cs typeface="Arial" panose="020B0604020202020204" pitchFamily="34" charset="0"/>
              </a:rPr>
              <a:t>Self-service – RBAC </a:t>
            </a:r>
          </a:p>
        </p:txBody>
      </p:sp>
      <p:sp>
        <p:nvSpPr>
          <p:cNvPr id="19" name="TextBox 18">
            <a:extLst>
              <a:ext uri="{FF2B5EF4-FFF2-40B4-BE49-F238E27FC236}">
                <a16:creationId xmlns:a16="http://schemas.microsoft.com/office/drawing/2014/main" id="{A57CB022-219B-C14D-9883-6F5688718D44}"/>
              </a:ext>
            </a:extLst>
          </p:cNvPr>
          <p:cNvSpPr txBox="1"/>
          <p:nvPr/>
        </p:nvSpPr>
        <p:spPr>
          <a:xfrm>
            <a:off x="3090726" y="6224119"/>
            <a:ext cx="2961063" cy="338554"/>
          </a:xfrm>
          <a:prstGeom prst="rect">
            <a:avLst/>
          </a:prstGeom>
          <a:noFill/>
        </p:spPr>
        <p:txBody>
          <a:bodyPr wrap="square" rtlCol="0">
            <a:spAutoFit/>
          </a:bodyPr>
          <a:lstStyle/>
          <a:p>
            <a:pPr algn="ctr" eaLnBrk="0" fontAlgn="base" hangingPunct="0">
              <a:spcBef>
                <a:spcPct val="50000"/>
              </a:spcBef>
              <a:spcAft>
                <a:spcPct val="0"/>
              </a:spcAft>
              <a:buClr>
                <a:srgbClr val="AEAEAE"/>
              </a:buClr>
            </a:pPr>
            <a:r>
              <a:rPr lang="en-US" sz="1600" dirty="0">
                <a:solidFill>
                  <a:srgbClr val="000000"/>
                </a:solidFill>
                <a:latin typeface="Arial" panose="020B0604020202020204"/>
                <a:cs typeface="Arial" panose="020B0604020202020204" pitchFamily="34" charset="0"/>
              </a:rPr>
              <a:t>Flexible Management</a:t>
            </a:r>
          </a:p>
        </p:txBody>
      </p:sp>
      <p:sp>
        <p:nvSpPr>
          <p:cNvPr id="20" name="TextBox 19">
            <a:extLst>
              <a:ext uri="{FF2B5EF4-FFF2-40B4-BE49-F238E27FC236}">
                <a16:creationId xmlns:a16="http://schemas.microsoft.com/office/drawing/2014/main" id="{55149D3A-2251-3545-BF83-2231F5E84999}"/>
              </a:ext>
            </a:extLst>
          </p:cNvPr>
          <p:cNvSpPr txBox="1"/>
          <p:nvPr/>
        </p:nvSpPr>
        <p:spPr>
          <a:xfrm>
            <a:off x="6108245" y="4048456"/>
            <a:ext cx="3010201" cy="707886"/>
          </a:xfrm>
          <a:prstGeom prst="rect">
            <a:avLst/>
          </a:prstGeom>
          <a:noFill/>
        </p:spPr>
        <p:txBody>
          <a:bodyPr wrap="square" rtlCol="0">
            <a:spAutoFit/>
          </a:bodyPr>
          <a:lstStyle/>
          <a:p>
            <a:pPr algn="ctr" eaLnBrk="0" fontAlgn="base" hangingPunct="0">
              <a:spcAft>
                <a:spcPct val="0"/>
              </a:spcAft>
              <a:buClr>
                <a:srgbClr val="AEAEAE"/>
              </a:buClr>
            </a:pPr>
            <a:r>
              <a:rPr lang="en-US" sz="2000" dirty="0">
                <a:solidFill>
                  <a:srgbClr val="000000"/>
                </a:solidFill>
                <a:latin typeface="Arial" panose="020B0604020202020204"/>
                <a:cs typeface="Arial" panose="020B0604020202020204" pitchFamily="34" charset="0"/>
              </a:rPr>
              <a:t>Automation </a:t>
            </a:r>
          </a:p>
          <a:p>
            <a:pPr algn="ctr" eaLnBrk="0" fontAlgn="base" hangingPunct="0">
              <a:spcAft>
                <a:spcPct val="0"/>
              </a:spcAft>
              <a:buClr>
                <a:srgbClr val="AEAEAE"/>
              </a:buClr>
            </a:pPr>
            <a:r>
              <a:rPr lang="en-US" sz="2000" dirty="0">
                <a:solidFill>
                  <a:srgbClr val="000000"/>
                </a:solidFill>
                <a:latin typeface="Arial" panose="020B0604020202020204"/>
                <a:cs typeface="Arial" panose="020B0604020202020204" pitchFamily="34" charset="0"/>
              </a:rPr>
              <a:t>Orchestration</a:t>
            </a:r>
          </a:p>
        </p:txBody>
      </p:sp>
      <p:sp>
        <p:nvSpPr>
          <p:cNvPr id="21" name="TextBox 20">
            <a:extLst>
              <a:ext uri="{FF2B5EF4-FFF2-40B4-BE49-F238E27FC236}">
                <a16:creationId xmlns:a16="http://schemas.microsoft.com/office/drawing/2014/main" id="{5DBB558E-A350-CB48-9AEB-0980B5280C97}"/>
              </a:ext>
            </a:extLst>
          </p:cNvPr>
          <p:cNvSpPr txBox="1"/>
          <p:nvPr/>
        </p:nvSpPr>
        <p:spPr>
          <a:xfrm>
            <a:off x="6126333" y="6224119"/>
            <a:ext cx="2961063" cy="338554"/>
          </a:xfrm>
          <a:prstGeom prst="rect">
            <a:avLst/>
          </a:prstGeom>
          <a:noFill/>
        </p:spPr>
        <p:txBody>
          <a:bodyPr wrap="square" rtlCol="0">
            <a:spAutoFit/>
          </a:bodyPr>
          <a:lstStyle/>
          <a:p>
            <a:pPr algn="ctr" eaLnBrk="0" fontAlgn="base" hangingPunct="0">
              <a:spcBef>
                <a:spcPct val="50000"/>
              </a:spcBef>
              <a:spcAft>
                <a:spcPct val="0"/>
              </a:spcAft>
              <a:buClr>
                <a:srgbClr val="AEAEAE"/>
              </a:buClr>
            </a:pPr>
            <a:r>
              <a:rPr lang="en-US" sz="1600" dirty="0">
                <a:solidFill>
                  <a:srgbClr val="000000"/>
                </a:solidFill>
                <a:latin typeface="Arial" panose="020B0604020202020204"/>
                <a:cs typeface="Arial" panose="020B0604020202020204" pitchFamily="34" charset="0"/>
              </a:rPr>
              <a:t>DevOps, Dev-Test</a:t>
            </a:r>
          </a:p>
        </p:txBody>
      </p:sp>
      <p:sp>
        <p:nvSpPr>
          <p:cNvPr id="22" name="TextBox 21">
            <a:extLst>
              <a:ext uri="{FF2B5EF4-FFF2-40B4-BE49-F238E27FC236}">
                <a16:creationId xmlns:a16="http://schemas.microsoft.com/office/drawing/2014/main" id="{52440E88-B661-BA4D-8649-2BD9FD7A9F42}"/>
              </a:ext>
            </a:extLst>
          </p:cNvPr>
          <p:cNvSpPr txBox="1"/>
          <p:nvPr/>
        </p:nvSpPr>
        <p:spPr>
          <a:xfrm>
            <a:off x="9208830" y="4202344"/>
            <a:ext cx="2961063" cy="400110"/>
          </a:xfrm>
          <a:prstGeom prst="rect">
            <a:avLst/>
          </a:prstGeom>
          <a:noFill/>
        </p:spPr>
        <p:txBody>
          <a:bodyPr wrap="square" rtlCol="0">
            <a:spAutoFit/>
          </a:bodyPr>
          <a:lstStyle/>
          <a:p>
            <a:pPr algn="ctr" eaLnBrk="0" fontAlgn="base" hangingPunct="0">
              <a:spcBef>
                <a:spcPct val="50000"/>
              </a:spcBef>
              <a:spcAft>
                <a:spcPct val="0"/>
              </a:spcAft>
              <a:buClr>
                <a:srgbClr val="AEAEAE"/>
              </a:buClr>
            </a:pPr>
            <a:r>
              <a:rPr lang="en-US" sz="2000" dirty="0">
                <a:solidFill>
                  <a:srgbClr val="000000"/>
                </a:solidFill>
                <a:latin typeface="Arial" panose="020B0604020202020204"/>
                <a:cs typeface="Arial" panose="020B0604020202020204" pitchFamily="34" charset="0"/>
              </a:rPr>
              <a:t>RESTful APIs</a:t>
            </a:r>
          </a:p>
        </p:txBody>
      </p:sp>
      <p:sp>
        <p:nvSpPr>
          <p:cNvPr id="23" name="TextBox 22">
            <a:extLst>
              <a:ext uri="{FF2B5EF4-FFF2-40B4-BE49-F238E27FC236}">
                <a16:creationId xmlns:a16="http://schemas.microsoft.com/office/drawing/2014/main" id="{505A8F4B-2F24-674D-A079-3B278E852823}"/>
              </a:ext>
            </a:extLst>
          </p:cNvPr>
          <p:cNvSpPr txBox="1"/>
          <p:nvPr/>
        </p:nvSpPr>
        <p:spPr>
          <a:xfrm>
            <a:off x="9205401" y="6224119"/>
            <a:ext cx="2961063" cy="338554"/>
          </a:xfrm>
          <a:prstGeom prst="rect">
            <a:avLst/>
          </a:prstGeom>
          <a:noFill/>
        </p:spPr>
        <p:txBody>
          <a:bodyPr wrap="square" rtlCol="0">
            <a:spAutoFit/>
          </a:bodyPr>
          <a:lstStyle/>
          <a:p>
            <a:pPr algn="ctr" eaLnBrk="0" fontAlgn="base" hangingPunct="0">
              <a:spcBef>
                <a:spcPct val="50000"/>
              </a:spcBef>
              <a:spcAft>
                <a:spcPct val="0"/>
              </a:spcAft>
              <a:buClr>
                <a:srgbClr val="AEAEAE"/>
              </a:buClr>
            </a:pPr>
            <a:r>
              <a:rPr lang="en-US" sz="1600" dirty="0">
                <a:solidFill>
                  <a:srgbClr val="000000"/>
                </a:solidFill>
                <a:latin typeface="Arial" panose="020B0604020202020204"/>
                <a:cs typeface="Arial" panose="020B0604020202020204" pitchFamily="34" charset="0"/>
              </a:rPr>
              <a:t>Application Integration</a:t>
            </a:r>
          </a:p>
        </p:txBody>
      </p:sp>
      <p:pic>
        <p:nvPicPr>
          <p:cNvPr id="24" name="Picture 23">
            <a:extLst>
              <a:ext uri="{FF2B5EF4-FFF2-40B4-BE49-F238E27FC236}">
                <a16:creationId xmlns:a16="http://schemas.microsoft.com/office/drawing/2014/main" id="{270DF992-D22F-B64B-B4C9-020C9BE0CB79}"/>
              </a:ext>
            </a:extLst>
          </p:cNvPr>
          <p:cNvPicPr>
            <a:picLocks noChangeAspect="1"/>
          </p:cNvPicPr>
          <p:nvPr/>
        </p:nvPicPr>
        <p:blipFill>
          <a:blip r:embed="rId3" cstate="screen">
            <a:biLevel thresh="75000"/>
            <a:extLst>
              <a:ext uri="{28A0092B-C50C-407E-A947-70E740481C1C}">
                <a14:useLocalDpi xmlns:a14="http://schemas.microsoft.com/office/drawing/2010/main"/>
              </a:ext>
            </a:extLst>
          </a:blip>
          <a:stretch>
            <a:fillRect/>
          </a:stretch>
        </p:blipFill>
        <p:spPr>
          <a:xfrm>
            <a:off x="3680770" y="4519755"/>
            <a:ext cx="1780973" cy="1780973"/>
          </a:xfrm>
          <a:prstGeom prst="rect">
            <a:avLst/>
          </a:prstGeom>
        </p:spPr>
      </p:pic>
      <p:pic>
        <p:nvPicPr>
          <p:cNvPr id="25" name="Picture 24">
            <a:extLst>
              <a:ext uri="{FF2B5EF4-FFF2-40B4-BE49-F238E27FC236}">
                <a16:creationId xmlns:a16="http://schemas.microsoft.com/office/drawing/2014/main" id="{67CB168F-B460-3F4B-8520-E471400DB580}"/>
              </a:ext>
            </a:extLst>
          </p:cNvPr>
          <p:cNvPicPr>
            <a:picLocks noChangeAspect="1"/>
          </p:cNvPicPr>
          <p:nvPr/>
        </p:nvPicPr>
        <p:blipFill>
          <a:blip r:embed="rId4" cstate="screen">
            <a:biLevel thresh="75000"/>
            <a:extLst>
              <a:ext uri="{28A0092B-C50C-407E-A947-70E740481C1C}">
                <a14:useLocalDpi xmlns:a14="http://schemas.microsoft.com/office/drawing/2010/main"/>
              </a:ext>
            </a:extLst>
          </a:blip>
          <a:stretch>
            <a:fillRect/>
          </a:stretch>
        </p:blipFill>
        <p:spPr>
          <a:xfrm>
            <a:off x="3670928" y="1786852"/>
            <a:ext cx="1800655" cy="1800655"/>
          </a:xfrm>
          <a:prstGeom prst="rect">
            <a:avLst/>
          </a:prstGeom>
        </p:spPr>
      </p:pic>
      <p:pic>
        <p:nvPicPr>
          <p:cNvPr id="26" name="Picture 25">
            <a:extLst>
              <a:ext uri="{FF2B5EF4-FFF2-40B4-BE49-F238E27FC236}">
                <a16:creationId xmlns:a16="http://schemas.microsoft.com/office/drawing/2014/main" id="{691E95EE-866B-2442-8604-3ABA8B990865}"/>
              </a:ext>
            </a:extLst>
          </p:cNvPr>
          <p:cNvPicPr>
            <a:picLocks noChangeAspect="1"/>
          </p:cNvPicPr>
          <p:nvPr/>
        </p:nvPicPr>
        <p:blipFill>
          <a:blip r:embed="rId5" cstate="screen">
            <a:biLevel thresh="75000"/>
            <a:extLst>
              <a:ext uri="{28A0092B-C50C-407E-A947-70E740481C1C}">
                <a14:useLocalDpi xmlns:a14="http://schemas.microsoft.com/office/drawing/2010/main"/>
              </a:ext>
            </a:extLst>
          </a:blip>
          <a:stretch>
            <a:fillRect/>
          </a:stretch>
        </p:blipFill>
        <p:spPr>
          <a:xfrm>
            <a:off x="587906" y="4489387"/>
            <a:ext cx="1841708" cy="1841708"/>
          </a:xfrm>
          <a:prstGeom prst="rect">
            <a:avLst/>
          </a:prstGeom>
        </p:spPr>
      </p:pic>
      <p:pic>
        <p:nvPicPr>
          <p:cNvPr id="27" name="Picture 26">
            <a:extLst>
              <a:ext uri="{FF2B5EF4-FFF2-40B4-BE49-F238E27FC236}">
                <a16:creationId xmlns:a16="http://schemas.microsoft.com/office/drawing/2014/main" id="{7F1C410A-4FFA-804A-BDD4-3EF519A8A7F8}"/>
              </a:ext>
            </a:extLst>
          </p:cNvPr>
          <p:cNvPicPr>
            <a:picLocks noChangeAspect="1"/>
          </p:cNvPicPr>
          <p:nvPr/>
        </p:nvPicPr>
        <p:blipFill>
          <a:blip r:embed="rId6" cstate="screen">
            <a:biLevel thresh="75000"/>
            <a:extLst>
              <a:ext uri="{28A0092B-C50C-407E-A947-70E740481C1C}">
                <a14:useLocalDpi xmlns:a14="http://schemas.microsoft.com/office/drawing/2010/main"/>
              </a:ext>
            </a:extLst>
          </a:blip>
          <a:stretch>
            <a:fillRect/>
          </a:stretch>
        </p:blipFill>
        <p:spPr>
          <a:xfrm>
            <a:off x="9749739" y="1820229"/>
            <a:ext cx="1797615" cy="1797615"/>
          </a:xfrm>
          <a:prstGeom prst="rect">
            <a:avLst/>
          </a:prstGeom>
        </p:spPr>
      </p:pic>
      <p:pic>
        <p:nvPicPr>
          <p:cNvPr id="28" name="Picture 27">
            <a:extLst>
              <a:ext uri="{FF2B5EF4-FFF2-40B4-BE49-F238E27FC236}">
                <a16:creationId xmlns:a16="http://schemas.microsoft.com/office/drawing/2014/main" id="{3CA9C8AC-C4B3-BC4E-AA55-4863D1034B6F}"/>
              </a:ext>
            </a:extLst>
          </p:cNvPr>
          <p:cNvPicPr>
            <a:picLocks noChangeAspect="1"/>
          </p:cNvPicPr>
          <p:nvPr/>
        </p:nvPicPr>
        <p:blipFill>
          <a:blip r:embed="rId7" cstate="screen">
            <a:biLevel thresh="75000"/>
            <a:extLst>
              <a:ext uri="{28A0092B-C50C-407E-A947-70E740481C1C}">
                <a14:useLocalDpi xmlns:a14="http://schemas.microsoft.com/office/drawing/2010/main"/>
              </a:ext>
            </a:extLst>
          </a:blip>
          <a:stretch>
            <a:fillRect/>
          </a:stretch>
        </p:blipFill>
        <p:spPr>
          <a:xfrm>
            <a:off x="587906" y="1818707"/>
            <a:ext cx="1800655" cy="1800655"/>
          </a:xfrm>
          <a:prstGeom prst="rect">
            <a:avLst/>
          </a:prstGeom>
        </p:spPr>
      </p:pic>
      <p:pic>
        <p:nvPicPr>
          <p:cNvPr id="29" name="Picture 28">
            <a:extLst>
              <a:ext uri="{FF2B5EF4-FFF2-40B4-BE49-F238E27FC236}">
                <a16:creationId xmlns:a16="http://schemas.microsoft.com/office/drawing/2014/main" id="{C77D5BEB-EBE1-BA41-868D-516840B0C769}"/>
              </a:ext>
            </a:extLst>
          </p:cNvPr>
          <p:cNvPicPr>
            <a:picLocks noChangeAspect="1"/>
          </p:cNvPicPr>
          <p:nvPr/>
        </p:nvPicPr>
        <p:blipFill>
          <a:blip r:embed="rId8" cstate="screen">
            <a:biLevel thresh="75000"/>
            <a:extLst>
              <a:ext uri="{28A0092B-C50C-407E-A947-70E740481C1C}">
                <a14:useLocalDpi xmlns:a14="http://schemas.microsoft.com/office/drawing/2010/main"/>
              </a:ext>
            </a:extLst>
          </a:blip>
          <a:stretch>
            <a:fillRect/>
          </a:stretch>
        </p:blipFill>
        <p:spPr>
          <a:xfrm>
            <a:off x="6706535" y="1818707"/>
            <a:ext cx="1800655" cy="1800655"/>
          </a:xfrm>
          <a:prstGeom prst="rect">
            <a:avLst/>
          </a:prstGeom>
        </p:spPr>
      </p:pic>
      <p:pic>
        <p:nvPicPr>
          <p:cNvPr id="30" name="Picture 29">
            <a:extLst>
              <a:ext uri="{FF2B5EF4-FFF2-40B4-BE49-F238E27FC236}">
                <a16:creationId xmlns:a16="http://schemas.microsoft.com/office/drawing/2014/main" id="{55786467-1F37-664D-9D58-317440351B3F}"/>
              </a:ext>
            </a:extLst>
          </p:cNvPr>
          <p:cNvPicPr>
            <a:picLocks noChangeAspect="1"/>
          </p:cNvPicPr>
          <p:nvPr/>
        </p:nvPicPr>
        <p:blipFill>
          <a:blip r:embed="rId9" cstate="screen">
            <a:biLevel thresh="75000"/>
            <a:extLst>
              <a:ext uri="{28A0092B-C50C-407E-A947-70E740481C1C}">
                <a14:useLocalDpi xmlns:a14="http://schemas.microsoft.com/office/drawing/2010/main"/>
              </a:ext>
            </a:extLst>
          </a:blip>
          <a:stretch>
            <a:fillRect/>
          </a:stretch>
        </p:blipFill>
        <p:spPr>
          <a:xfrm>
            <a:off x="9918701" y="4509914"/>
            <a:ext cx="1800655" cy="1800655"/>
          </a:xfrm>
          <a:prstGeom prst="rect">
            <a:avLst/>
          </a:prstGeom>
        </p:spPr>
      </p:pic>
      <p:pic>
        <p:nvPicPr>
          <p:cNvPr id="31" name="Picture 30">
            <a:extLst>
              <a:ext uri="{FF2B5EF4-FFF2-40B4-BE49-F238E27FC236}">
                <a16:creationId xmlns:a16="http://schemas.microsoft.com/office/drawing/2014/main" id="{29AAE1DC-27E0-1347-AEC8-4D88136A90DE}"/>
              </a:ext>
            </a:extLst>
          </p:cNvPr>
          <p:cNvPicPr>
            <a:picLocks noChangeAspect="1"/>
          </p:cNvPicPr>
          <p:nvPr/>
        </p:nvPicPr>
        <p:blipFill>
          <a:blip r:embed="rId10" cstate="screen">
            <a:biLevel thresh="75000"/>
            <a:extLst>
              <a:ext uri="{28A0092B-C50C-407E-A947-70E740481C1C}">
                <a14:useLocalDpi xmlns:a14="http://schemas.microsoft.com/office/drawing/2010/main"/>
              </a:ext>
            </a:extLst>
          </a:blip>
          <a:stretch>
            <a:fillRect/>
          </a:stretch>
        </p:blipFill>
        <p:spPr>
          <a:xfrm>
            <a:off x="6706535" y="4509914"/>
            <a:ext cx="1800655" cy="1800655"/>
          </a:xfrm>
          <a:prstGeom prst="rect">
            <a:avLst/>
          </a:prstGeom>
        </p:spPr>
      </p:pic>
      <p:pic>
        <p:nvPicPr>
          <p:cNvPr id="33" name="Graphic 32">
            <a:extLst>
              <a:ext uri="{FF2B5EF4-FFF2-40B4-BE49-F238E27FC236}">
                <a16:creationId xmlns:a16="http://schemas.microsoft.com/office/drawing/2014/main" id="{5182CE67-6151-D24C-B6CA-ED71328FDCE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010009" y="117362"/>
            <a:ext cx="913770" cy="913770"/>
          </a:xfrm>
          <a:prstGeom prst="rect">
            <a:avLst/>
          </a:prstGeom>
        </p:spPr>
      </p:pic>
    </p:spTree>
    <p:extLst>
      <p:ext uri="{BB962C8B-B14F-4D97-AF65-F5344CB8AC3E}">
        <p14:creationId xmlns:p14="http://schemas.microsoft.com/office/powerpoint/2010/main" val="401671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60099-A5D2-9540-AA68-6097F139046A}"/>
              </a:ext>
            </a:extLst>
          </p:cNvPr>
          <p:cNvSpPr>
            <a:spLocks noGrp="1"/>
          </p:cNvSpPr>
          <p:nvPr>
            <p:ph type="title"/>
          </p:nvPr>
        </p:nvSpPr>
        <p:spPr/>
        <p:txBody>
          <a:bodyPr/>
          <a:lstStyle/>
          <a:p>
            <a:r>
              <a:rPr lang="en-US" sz="4800" dirty="0"/>
              <a:t>IBM Spectrum Copy Data </a:t>
            </a:r>
            <a:br>
              <a:rPr lang="en-US" sz="4800" dirty="0"/>
            </a:br>
            <a:r>
              <a:rPr lang="en-US" sz="4800" dirty="0"/>
              <a:t>Management (CDM)</a:t>
            </a:r>
            <a:br>
              <a:rPr lang="en-US" dirty="0"/>
            </a:br>
            <a:endParaRPr lang="en-US" dirty="0"/>
          </a:p>
        </p:txBody>
      </p:sp>
      <p:sp>
        <p:nvSpPr>
          <p:cNvPr id="3" name="Content Placeholder 2">
            <a:extLst>
              <a:ext uri="{FF2B5EF4-FFF2-40B4-BE49-F238E27FC236}">
                <a16:creationId xmlns:a16="http://schemas.microsoft.com/office/drawing/2014/main" id="{D4D4CE6C-D21C-D843-A7BD-2D20A39E53A4}"/>
              </a:ext>
            </a:extLst>
          </p:cNvPr>
          <p:cNvSpPr>
            <a:spLocks noGrp="1"/>
          </p:cNvSpPr>
          <p:nvPr>
            <p:ph sz="quarter" idx="20"/>
          </p:nvPr>
        </p:nvSpPr>
        <p:spPr>
          <a:xfrm>
            <a:off x="0" y="2548649"/>
            <a:ext cx="3048000" cy="4309352"/>
          </a:xfrm>
        </p:spPr>
        <p:txBody>
          <a:bodyPr/>
          <a:lstStyle/>
          <a:p>
            <a:pPr marL="342900" indent="-342900">
              <a:buClr>
                <a:schemeClr val="bg1"/>
              </a:buClr>
              <a:buFont typeface="Arial" panose="020B0604020202020204" pitchFamily="34" charset="0"/>
              <a:buChar char="•"/>
            </a:pPr>
            <a:r>
              <a:rPr lang="en-US" sz="1800" dirty="0"/>
              <a:t>In-place snapshot copy data management solution</a:t>
            </a:r>
          </a:p>
          <a:p>
            <a:pPr marL="342900" indent="-342900">
              <a:buClr>
                <a:schemeClr val="bg1"/>
              </a:buClr>
              <a:buFont typeface="Arial" panose="020B0604020202020204" pitchFamily="34" charset="0"/>
              <a:buChar char="•"/>
            </a:pPr>
            <a:r>
              <a:rPr lang="en-US" sz="1800" dirty="0"/>
              <a:t>Provides instant data access for multiple reuse use cases</a:t>
            </a:r>
          </a:p>
          <a:p>
            <a:pPr marL="630238" lvl="1" indent="-282575">
              <a:spcBef>
                <a:spcPts val="400"/>
              </a:spcBef>
              <a:buClr>
                <a:schemeClr val="bg1"/>
              </a:buClr>
              <a:buFont typeface="System Font Regular"/>
              <a:buChar char="-"/>
            </a:pPr>
            <a:r>
              <a:rPr lang="en-US" sz="1600" dirty="0">
                <a:solidFill>
                  <a:schemeClr val="bg1"/>
                </a:solidFill>
              </a:rPr>
              <a:t>Recovery</a:t>
            </a:r>
          </a:p>
          <a:p>
            <a:pPr marL="630238" lvl="1" indent="-282575">
              <a:spcBef>
                <a:spcPts val="400"/>
              </a:spcBef>
              <a:buClr>
                <a:schemeClr val="bg1"/>
              </a:buClr>
              <a:buFont typeface="System Font Regular"/>
              <a:buChar char="-"/>
            </a:pPr>
            <a:r>
              <a:rPr lang="en-US" sz="1600" dirty="0">
                <a:solidFill>
                  <a:schemeClr val="bg1"/>
                </a:solidFill>
              </a:rPr>
              <a:t>Dev/Ops – Test/Dev</a:t>
            </a:r>
          </a:p>
          <a:p>
            <a:pPr marL="630238" lvl="1" indent="-282575">
              <a:spcBef>
                <a:spcPts val="400"/>
              </a:spcBef>
              <a:buClr>
                <a:schemeClr val="bg1"/>
              </a:buClr>
              <a:buFont typeface="System Font Regular"/>
              <a:buChar char="-"/>
            </a:pPr>
            <a:r>
              <a:rPr lang="en-US" sz="1600" dirty="0">
                <a:solidFill>
                  <a:schemeClr val="bg1"/>
                </a:solidFill>
              </a:rPr>
              <a:t>Analytics</a:t>
            </a:r>
          </a:p>
          <a:p>
            <a:pPr marL="630238" lvl="1" indent="-282575">
              <a:spcBef>
                <a:spcPts val="400"/>
              </a:spcBef>
              <a:buClr>
                <a:schemeClr val="bg1"/>
              </a:buClr>
              <a:buFont typeface="System Font Regular"/>
              <a:buChar char="-"/>
            </a:pPr>
            <a:r>
              <a:rPr lang="en-US" sz="1600" dirty="0">
                <a:solidFill>
                  <a:schemeClr val="bg1"/>
                </a:solidFill>
              </a:rPr>
              <a:t>Reporting</a:t>
            </a:r>
          </a:p>
          <a:p>
            <a:pPr marL="630238" lvl="1" indent="-282575">
              <a:spcBef>
                <a:spcPts val="400"/>
              </a:spcBef>
              <a:buClr>
                <a:schemeClr val="bg1"/>
              </a:buClr>
              <a:buFont typeface="System Font Regular"/>
              <a:buChar char="-"/>
            </a:pPr>
            <a:r>
              <a:rPr lang="en-US" sz="1600" dirty="0">
                <a:solidFill>
                  <a:schemeClr val="bg1"/>
                </a:solidFill>
              </a:rPr>
              <a:t>Automated DR</a:t>
            </a:r>
          </a:p>
          <a:p>
            <a:pPr marL="342900" indent="-342900">
              <a:buClr>
                <a:schemeClr val="bg1"/>
              </a:buClr>
              <a:buFont typeface="Arial" panose="020B0604020202020204" pitchFamily="34" charset="0"/>
              <a:buChar char="•"/>
            </a:pPr>
            <a:r>
              <a:rPr lang="en-US" sz="1800" dirty="0"/>
              <a:t>Data resilience</a:t>
            </a:r>
          </a:p>
        </p:txBody>
      </p:sp>
      <p:sp>
        <p:nvSpPr>
          <p:cNvPr id="4" name="Content Placeholder 3">
            <a:extLst>
              <a:ext uri="{FF2B5EF4-FFF2-40B4-BE49-F238E27FC236}">
                <a16:creationId xmlns:a16="http://schemas.microsoft.com/office/drawing/2014/main" id="{4C4231B2-495F-C145-9F42-13E1C009AA1E}"/>
              </a:ext>
            </a:extLst>
          </p:cNvPr>
          <p:cNvSpPr>
            <a:spLocks noGrp="1"/>
          </p:cNvSpPr>
          <p:nvPr>
            <p:ph sz="quarter" idx="19"/>
          </p:nvPr>
        </p:nvSpPr>
        <p:spPr>
          <a:xfrm>
            <a:off x="3048001" y="2548649"/>
            <a:ext cx="3048000" cy="4309352"/>
          </a:xfrm>
        </p:spPr>
        <p:txBody>
          <a:bodyPr/>
          <a:lstStyle/>
          <a:p>
            <a:pPr marL="342900" indent="-342900">
              <a:buClr>
                <a:schemeClr val="bg1"/>
              </a:buClr>
              <a:buFont typeface="Arial" panose="020B0604020202020204" pitchFamily="34" charset="0"/>
              <a:buChar char="•"/>
            </a:pPr>
            <a:r>
              <a:rPr lang="en-US" sz="1600" dirty="0"/>
              <a:t>IBM </a:t>
            </a:r>
            <a:r>
              <a:rPr lang="en-US" sz="1600" dirty="0" err="1"/>
              <a:t>FlashSystem</a:t>
            </a:r>
            <a:r>
              <a:rPr lang="en-US" sz="1600" dirty="0"/>
              <a:t> 5000</a:t>
            </a:r>
          </a:p>
          <a:p>
            <a:pPr marL="342900" indent="-342900">
              <a:buClr>
                <a:schemeClr val="bg1"/>
              </a:buClr>
              <a:buFont typeface="Arial" panose="020B0604020202020204" pitchFamily="34" charset="0"/>
              <a:buChar char="•"/>
            </a:pPr>
            <a:r>
              <a:rPr lang="en-US" sz="1600" dirty="0"/>
              <a:t>IBM </a:t>
            </a:r>
            <a:r>
              <a:rPr lang="en-US" sz="1600" dirty="0" err="1"/>
              <a:t>FlashSystem</a:t>
            </a:r>
            <a:r>
              <a:rPr lang="en-US" sz="1600" dirty="0"/>
              <a:t> 5100</a:t>
            </a:r>
          </a:p>
          <a:p>
            <a:pPr marL="342900" indent="-342900">
              <a:buClr>
                <a:schemeClr val="bg1"/>
              </a:buClr>
              <a:buFont typeface="Arial" panose="020B0604020202020204" pitchFamily="34" charset="0"/>
              <a:buChar char="•"/>
            </a:pPr>
            <a:r>
              <a:rPr lang="en-US" sz="1600" dirty="0"/>
              <a:t>IBM </a:t>
            </a:r>
            <a:r>
              <a:rPr lang="en-US" sz="1600" dirty="0" err="1"/>
              <a:t>FlashSystem</a:t>
            </a:r>
            <a:r>
              <a:rPr lang="en-US" sz="1600" dirty="0"/>
              <a:t> 7200</a:t>
            </a:r>
          </a:p>
          <a:p>
            <a:pPr marL="342900" indent="-342900">
              <a:buClr>
                <a:schemeClr val="bg1"/>
              </a:buClr>
              <a:buFont typeface="Arial" panose="020B0604020202020204" pitchFamily="34" charset="0"/>
              <a:buChar char="•"/>
            </a:pPr>
            <a:r>
              <a:rPr lang="en-US" sz="1600" dirty="0"/>
              <a:t>IBM </a:t>
            </a:r>
            <a:r>
              <a:rPr lang="en-US" sz="1600" dirty="0" err="1"/>
              <a:t>FlashSystem</a:t>
            </a:r>
            <a:r>
              <a:rPr lang="en-US" sz="1600" dirty="0"/>
              <a:t> 9200</a:t>
            </a:r>
          </a:p>
          <a:p>
            <a:pPr marL="342900" indent="-342900">
              <a:buClr>
                <a:schemeClr val="bg1"/>
              </a:buClr>
              <a:buFont typeface="Arial" panose="020B0604020202020204" pitchFamily="34" charset="0"/>
              <a:buChar char="•"/>
            </a:pPr>
            <a:r>
              <a:rPr lang="en-US" sz="1600" dirty="0"/>
              <a:t>IBM </a:t>
            </a:r>
            <a:r>
              <a:rPr lang="en-US" sz="1600" dirty="0" err="1"/>
              <a:t>FlashSystem</a:t>
            </a:r>
            <a:r>
              <a:rPr lang="en-US" sz="1600" dirty="0"/>
              <a:t> 9200R</a:t>
            </a:r>
          </a:p>
        </p:txBody>
      </p:sp>
      <p:sp>
        <p:nvSpPr>
          <p:cNvPr id="5" name="Content Placeholder 4">
            <a:extLst>
              <a:ext uri="{FF2B5EF4-FFF2-40B4-BE49-F238E27FC236}">
                <a16:creationId xmlns:a16="http://schemas.microsoft.com/office/drawing/2014/main" id="{C002FBBA-5819-BC4F-977C-550D55CAC90C}"/>
              </a:ext>
            </a:extLst>
          </p:cNvPr>
          <p:cNvSpPr>
            <a:spLocks noGrp="1"/>
          </p:cNvSpPr>
          <p:nvPr>
            <p:ph sz="quarter" idx="17"/>
          </p:nvPr>
        </p:nvSpPr>
        <p:spPr>
          <a:xfrm>
            <a:off x="6096000" y="2548647"/>
            <a:ext cx="3048000" cy="4309353"/>
          </a:xfrm>
        </p:spPr>
        <p:txBody>
          <a:bodyPr/>
          <a:lstStyle/>
          <a:p>
            <a:pPr marL="342900" indent="-342900">
              <a:buClr>
                <a:schemeClr val="bg1"/>
              </a:buClr>
              <a:buFont typeface="Arial" panose="020B0604020202020204" pitchFamily="34" charset="0"/>
              <a:buChar char="•"/>
            </a:pPr>
            <a:r>
              <a:rPr lang="en-US" sz="1800" dirty="0"/>
              <a:t>SAN Volume Controller Spectrum Virtualize &amp; Spectrum Virtualize for Public Cloud</a:t>
            </a:r>
          </a:p>
          <a:p>
            <a:pPr marL="342900" indent="-342900">
              <a:buClr>
                <a:schemeClr val="bg1"/>
              </a:buClr>
              <a:buFont typeface="Arial" panose="020B0604020202020204" pitchFamily="34" charset="0"/>
              <a:buChar char="•"/>
            </a:pPr>
            <a:r>
              <a:rPr lang="en-US" sz="1800" dirty="0" err="1"/>
              <a:t>VersaStack</a:t>
            </a:r>
            <a:endParaRPr lang="en-US" sz="1800" dirty="0"/>
          </a:p>
          <a:p>
            <a:pPr marL="342900" indent="-342900">
              <a:buClr>
                <a:schemeClr val="bg1"/>
              </a:buClr>
              <a:buFont typeface="Arial" panose="020B0604020202020204" pitchFamily="34" charset="0"/>
              <a:buChar char="•"/>
            </a:pPr>
            <a:r>
              <a:rPr lang="en-US" sz="1800" dirty="0"/>
              <a:t>EMC VNX and Unity</a:t>
            </a:r>
          </a:p>
          <a:p>
            <a:pPr marL="342900" indent="-342900">
              <a:buClr>
                <a:schemeClr val="bg1"/>
              </a:buClr>
              <a:buFont typeface="Arial" panose="020B0604020202020204" pitchFamily="34" charset="0"/>
              <a:buChar char="•"/>
            </a:pPr>
            <a:r>
              <a:rPr lang="en-US" sz="1800" dirty="0" err="1"/>
              <a:t>NetAPP</a:t>
            </a:r>
            <a:endParaRPr lang="en-US" sz="1800" dirty="0"/>
          </a:p>
          <a:p>
            <a:pPr marL="342900" indent="-342900">
              <a:buClr>
                <a:schemeClr val="bg1"/>
              </a:buClr>
              <a:buFont typeface="Arial" panose="020B0604020202020204" pitchFamily="34" charset="0"/>
              <a:buChar char="•"/>
            </a:pPr>
            <a:r>
              <a:rPr lang="en-US" sz="1800" dirty="0"/>
              <a:t>Pure Storage</a:t>
            </a:r>
          </a:p>
        </p:txBody>
      </p:sp>
      <p:sp>
        <p:nvSpPr>
          <p:cNvPr id="6" name="Content Placeholder 5">
            <a:extLst>
              <a:ext uri="{FF2B5EF4-FFF2-40B4-BE49-F238E27FC236}">
                <a16:creationId xmlns:a16="http://schemas.microsoft.com/office/drawing/2014/main" id="{F7685F34-F01E-4442-BD6B-F255E3026EC9}"/>
              </a:ext>
            </a:extLst>
          </p:cNvPr>
          <p:cNvSpPr>
            <a:spLocks noGrp="1"/>
          </p:cNvSpPr>
          <p:nvPr>
            <p:ph sz="quarter" idx="18"/>
          </p:nvPr>
        </p:nvSpPr>
        <p:spPr>
          <a:xfrm>
            <a:off x="9144000" y="2548647"/>
            <a:ext cx="3048000" cy="4309353"/>
          </a:xfrm>
        </p:spPr>
        <p:txBody>
          <a:bodyPr/>
          <a:lstStyle/>
          <a:p>
            <a:r>
              <a:rPr lang="en-US" dirty="0"/>
              <a:t> </a:t>
            </a:r>
          </a:p>
        </p:txBody>
      </p:sp>
      <p:pic>
        <p:nvPicPr>
          <p:cNvPr id="7" name="Graphic 6">
            <a:extLst>
              <a:ext uri="{FF2B5EF4-FFF2-40B4-BE49-F238E27FC236}">
                <a16:creationId xmlns:a16="http://schemas.microsoft.com/office/drawing/2014/main" id="{B865C373-7B81-4746-9668-007E24A926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4628" y="163530"/>
            <a:ext cx="1371600" cy="1371600"/>
          </a:xfrm>
          <a:prstGeom prst="rect">
            <a:avLst/>
          </a:prstGeom>
        </p:spPr>
      </p:pic>
      <p:sp>
        <p:nvSpPr>
          <p:cNvPr id="8" name="TextBox 7">
            <a:extLst>
              <a:ext uri="{FF2B5EF4-FFF2-40B4-BE49-F238E27FC236}">
                <a16:creationId xmlns:a16="http://schemas.microsoft.com/office/drawing/2014/main" id="{C14B37A3-5C16-6446-AFB0-5879D102E0EA}"/>
              </a:ext>
            </a:extLst>
          </p:cNvPr>
          <p:cNvSpPr txBox="1"/>
          <p:nvPr/>
        </p:nvSpPr>
        <p:spPr>
          <a:xfrm>
            <a:off x="5369679" y="2002296"/>
            <a:ext cx="1452642" cy="461665"/>
          </a:xfrm>
          <a:prstGeom prst="rect">
            <a:avLst/>
          </a:prstGeom>
          <a:noFill/>
        </p:spPr>
        <p:txBody>
          <a:bodyPr wrap="non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baseline="0" noProof="0" dirty="0">
                <a:ln>
                  <a:noFill/>
                </a:ln>
                <a:effectLst/>
                <a:uLnTx/>
                <a:uFillTx/>
              </a:rPr>
              <a:t>Systems</a:t>
            </a:r>
          </a:p>
        </p:txBody>
      </p:sp>
      <p:sp>
        <p:nvSpPr>
          <p:cNvPr id="9" name="TextBox 8">
            <a:extLst>
              <a:ext uri="{FF2B5EF4-FFF2-40B4-BE49-F238E27FC236}">
                <a16:creationId xmlns:a16="http://schemas.microsoft.com/office/drawing/2014/main" id="{BB7C0DEE-4ED0-A54E-923A-28DBEF45E925}"/>
              </a:ext>
            </a:extLst>
          </p:cNvPr>
          <p:cNvSpPr txBox="1"/>
          <p:nvPr/>
        </p:nvSpPr>
        <p:spPr>
          <a:xfrm>
            <a:off x="9634302" y="2002297"/>
            <a:ext cx="2029723" cy="461665"/>
          </a:xfrm>
          <a:prstGeom prst="rect">
            <a:avLst/>
          </a:prstGeom>
          <a:noFill/>
        </p:spPr>
        <p:txBody>
          <a:bodyPr wrap="non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baseline="0" noProof="0" dirty="0">
                <a:ln>
                  <a:noFill/>
                </a:ln>
                <a:effectLst/>
                <a:uLnTx/>
                <a:uFillTx/>
              </a:rPr>
              <a:t>Applications</a:t>
            </a:r>
          </a:p>
        </p:txBody>
      </p:sp>
      <p:pic>
        <p:nvPicPr>
          <p:cNvPr id="10" name="Picture 9">
            <a:extLst>
              <a:ext uri="{FF2B5EF4-FFF2-40B4-BE49-F238E27FC236}">
                <a16:creationId xmlns:a16="http://schemas.microsoft.com/office/drawing/2014/main" id="{3EE2C8AD-DC3A-3742-A750-085B7D1C554F}"/>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380819" y="2894100"/>
            <a:ext cx="1571209" cy="600297"/>
          </a:xfrm>
          <a:prstGeom prst="rect">
            <a:avLst/>
          </a:prstGeom>
        </p:spPr>
      </p:pic>
      <p:pic>
        <p:nvPicPr>
          <p:cNvPr id="11" name="Picture 10">
            <a:extLst>
              <a:ext uri="{FF2B5EF4-FFF2-40B4-BE49-F238E27FC236}">
                <a16:creationId xmlns:a16="http://schemas.microsoft.com/office/drawing/2014/main" id="{97E33312-8168-C54A-8CFE-372DF55637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67305" y="3517967"/>
            <a:ext cx="1566612" cy="304866"/>
          </a:xfrm>
          <a:prstGeom prst="rect">
            <a:avLst/>
          </a:prstGeom>
        </p:spPr>
      </p:pic>
      <p:pic>
        <p:nvPicPr>
          <p:cNvPr id="12" name="Picture 11">
            <a:extLst>
              <a:ext uri="{FF2B5EF4-FFF2-40B4-BE49-F238E27FC236}">
                <a16:creationId xmlns:a16="http://schemas.microsoft.com/office/drawing/2014/main" id="{A364FC04-9B6D-3443-A029-E923805649D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91917" y="4145589"/>
            <a:ext cx="1349011" cy="219966"/>
          </a:xfrm>
          <a:prstGeom prst="rect">
            <a:avLst/>
          </a:prstGeom>
        </p:spPr>
      </p:pic>
      <p:pic>
        <p:nvPicPr>
          <p:cNvPr id="13" name="Picture 12">
            <a:extLst>
              <a:ext uri="{FF2B5EF4-FFF2-40B4-BE49-F238E27FC236}">
                <a16:creationId xmlns:a16="http://schemas.microsoft.com/office/drawing/2014/main" id="{57809638-AEAE-9E43-B85E-6F941238057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431480" y="4519068"/>
            <a:ext cx="1238262" cy="340971"/>
          </a:xfrm>
          <a:prstGeom prst="rect">
            <a:avLst/>
          </a:prstGeom>
        </p:spPr>
      </p:pic>
      <p:pic>
        <p:nvPicPr>
          <p:cNvPr id="14" name="Picture 13">
            <a:extLst>
              <a:ext uri="{FF2B5EF4-FFF2-40B4-BE49-F238E27FC236}">
                <a16:creationId xmlns:a16="http://schemas.microsoft.com/office/drawing/2014/main" id="{FE249278-DB9F-664E-B375-03A8D740F14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58054" y="4835572"/>
            <a:ext cx="1349011" cy="914524"/>
          </a:xfrm>
          <a:prstGeom prst="rect">
            <a:avLst/>
          </a:prstGeom>
        </p:spPr>
      </p:pic>
      <p:pic>
        <p:nvPicPr>
          <p:cNvPr id="15" name="Picture 14">
            <a:extLst>
              <a:ext uri="{FF2B5EF4-FFF2-40B4-BE49-F238E27FC236}">
                <a16:creationId xmlns:a16="http://schemas.microsoft.com/office/drawing/2014/main" id="{ADF4760E-29AB-1345-AE25-81A76327428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749331" y="5451269"/>
            <a:ext cx="937825" cy="407750"/>
          </a:xfrm>
          <a:prstGeom prst="rect">
            <a:avLst/>
          </a:prstGeom>
        </p:spPr>
      </p:pic>
      <p:pic>
        <p:nvPicPr>
          <p:cNvPr id="16" name="Picture 15">
            <a:extLst>
              <a:ext uri="{FF2B5EF4-FFF2-40B4-BE49-F238E27FC236}">
                <a16:creationId xmlns:a16="http://schemas.microsoft.com/office/drawing/2014/main" id="{459AF51D-7D02-C44C-9F2D-BF07B9F9883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642169" y="5834553"/>
            <a:ext cx="721998" cy="416983"/>
          </a:xfrm>
          <a:prstGeom prst="rect">
            <a:avLst/>
          </a:prstGeom>
        </p:spPr>
      </p:pic>
      <p:sp>
        <p:nvSpPr>
          <p:cNvPr id="18" name="TextBox 17">
            <a:extLst>
              <a:ext uri="{FF2B5EF4-FFF2-40B4-BE49-F238E27FC236}">
                <a16:creationId xmlns:a16="http://schemas.microsoft.com/office/drawing/2014/main" id="{851B9C5E-7C7D-6546-85A6-9606A6166E34}"/>
              </a:ext>
            </a:extLst>
          </p:cNvPr>
          <p:cNvSpPr txBox="1"/>
          <p:nvPr/>
        </p:nvSpPr>
        <p:spPr>
          <a:xfrm>
            <a:off x="6390044" y="1261589"/>
            <a:ext cx="4445897" cy="461665"/>
          </a:xfrm>
          <a:prstGeom prst="rect">
            <a:avLst/>
          </a:prstGeom>
          <a:noFill/>
        </p:spPr>
        <p:txBody>
          <a:bodyPr wrap="none" rtlCol="0">
            <a:spAutoFit/>
          </a:bodyPr>
          <a:lstStyle/>
          <a:p>
            <a:pPr algn="r"/>
            <a:r>
              <a:rPr lang="en-US" sz="1200" dirty="0">
                <a:solidFill>
                  <a:schemeClr val="tx1"/>
                </a:solidFill>
                <a:latin typeface="+mn-lt"/>
                <a:ea typeface="IBM Plex Sans" charset="0"/>
                <a:cs typeface="IBM Plex Sans" charset="0"/>
              </a:rPr>
              <a:t>Internal: Spectrum CDM in Seismic: </a:t>
            </a:r>
            <a:r>
              <a:rPr lang="en-US" sz="1200" dirty="0">
                <a:solidFill>
                  <a:srgbClr val="000000"/>
                </a:solidFill>
                <a:ea typeface="IBM Plex Sans" charset="0"/>
                <a:cs typeface="IBM Plex Sans" charset="0"/>
                <a:hlinkClick r:id="rId12"/>
              </a:rPr>
              <a:t>https://bit.ly/32Ut57d</a:t>
            </a:r>
            <a:endParaRPr lang="en-US" sz="1200" dirty="0">
              <a:solidFill>
                <a:srgbClr val="000000"/>
              </a:solidFill>
              <a:ea typeface="IBM Plex Sans" charset="0"/>
              <a:cs typeface="IBM Plex Sans" charset="0"/>
            </a:endParaRPr>
          </a:p>
          <a:p>
            <a:pPr algn="r"/>
            <a:r>
              <a:rPr lang="en-US" sz="1200" dirty="0">
                <a:solidFill>
                  <a:srgbClr val="000000"/>
                </a:solidFill>
                <a:ea typeface="IBM Plex Sans" charset="0"/>
                <a:cs typeface="IBM Plex Sans" charset="0"/>
              </a:rPr>
              <a:t>External: Spectrum CDM Data Sheet: </a:t>
            </a:r>
            <a:r>
              <a:rPr lang="en-US" sz="1200" dirty="0">
                <a:solidFill>
                  <a:srgbClr val="000000"/>
                </a:solidFill>
                <a:ea typeface="IBM Plex Sans" charset="0"/>
                <a:cs typeface="IBM Plex Sans" charset="0"/>
                <a:hlinkClick r:id="rId13"/>
              </a:rPr>
              <a:t>https://ibm.co/39wQ36T</a:t>
            </a:r>
            <a:r>
              <a:rPr lang="en-US" sz="1200" dirty="0">
                <a:solidFill>
                  <a:srgbClr val="000000"/>
                </a:solidFill>
                <a:ea typeface="IBM Plex Sans" charset="0"/>
                <a:cs typeface="IBM Plex Sans" charset="0"/>
              </a:rPr>
              <a:t> </a:t>
            </a:r>
            <a:endParaRPr lang="en-US" sz="1200" dirty="0">
              <a:solidFill>
                <a:schemeClr val="tx1"/>
              </a:solidFill>
              <a:latin typeface="+mn-lt"/>
              <a:ea typeface="IBM Plex Sans" charset="0"/>
              <a:cs typeface="IBM Plex Sans" charset="0"/>
            </a:endParaRPr>
          </a:p>
        </p:txBody>
      </p:sp>
    </p:spTree>
    <p:extLst>
      <p:ext uri="{BB962C8B-B14F-4D97-AF65-F5344CB8AC3E}">
        <p14:creationId xmlns:p14="http://schemas.microsoft.com/office/powerpoint/2010/main" val="252904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99D73535-F5DB-F34F-9946-717855D5F8F9}"/>
              </a:ext>
            </a:extLst>
          </p:cNvPr>
          <p:cNvSpPr/>
          <p:nvPr/>
        </p:nvSpPr>
        <p:spPr bwMode="auto">
          <a:xfrm>
            <a:off x="428977" y="1324780"/>
            <a:ext cx="11300179" cy="5141781"/>
          </a:xfrm>
          <a:prstGeom prst="roundRect">
            <a:avLst>
              <a:gd name="adj" fmla="val 6401"/>
            </a:avLst>
          </a:prstGeom>
          <a:solidFill>
            <a:schemeClr val="bg1">
              <a:lumMod val="95000"/>
            </a:schemeClr>
          </a:solidFill>
          <a:ln w="28575">
            <a:solidFill>
              <a:srgbClr val="2A0A16"/>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8000" tIns="48000" rIns="48000" bIns="48000" numCol="1" rtlCol="0" anchor="t" anchorCtr="0" compatLnSpc="1">
            <a:prstTxWarp prst="textNoShape">
              <a:avLst/>
            </a:prstTxWarp>
          </a:bodyPr>
          <a:lstStyle/>
          <a:p>
            <a:pPr defTabSz="1219170" fontAlgn="base">
              <a:lnSpc>
                <a:spcPct val="90000"/>
              </a:lnSpc>
              <a:spcBef>
                <a:spcPct val="0"/>
              </a:spcBef>
              <a:spcAft>
                <a:spcPct val="0"/>
              </a:spcAft>
            </a:pPr>
            <a:endParaRPr lang="en-US" sz="1867" dirty="0">
              <a:solidFill>
                <a:schemeClr val="bg1"/>
              </a:solidFill>
              <a:effectLst>
                <a:outerShdw blurRad="50800" dist="38100" dir="2700000" algn="tl" rotWithShape="0">
                  <a:prstClr val="black">
                    <a:alpha val="40000"/>
                  </a:prstClr>
                </a:outerShdw>
              </a:effectLst>
            </a:endParaRPr>
          </a:p>
        </p:txBody>
      </p:sp>
      <p:sp>
        <p:nvSpPr>
          <p:cNvPr id="2" name="Title 1">
            <a:extLst>
              <a:ext uri="{FF2B5EF4-FFF2-40B4-BE49-F238E27FC236}">
                <a16:creationId xmlns:a16="http://schemas.microsoft.com/office/drawing/2014/main" id="{A3FAD2C0-3352-8B43-B6BA-2AE4B5CD2D04}"/>
              </a:ext>
            </a:extLst>
          </p:cNvPr>
          <p:cNvSpPr>
            <a:spLocks noGrp="1"/>
          </p:cNvSpPr>
          <p:nvPr>
            <p:ph type="title"/>
          </p:nvPr>
        </p:nvSpPr>
        <p:spPr>
          <a:xfrm>
            <a:off x="280416" y="268224"/>
            <a:ext cx="11794852" cy="1072896"/>
          </a:xfrm>
        </p:spPr>
        <p:txBody>
          <a:bodyPr/>
          <a:lstStyle/>
          <a:p>
            <a:r>
              <a:rPr lang="en-US" dirty="0"/>
              <a:t>IBM Spectrum CDM Provides Complete Copy Automation</a:t>
            </a:r>
          </a:p>
        </p:txBody>
      </p:sp>
      <p:grpSp>
        <p:nvGrpSpPr>
          <p:cNvPr id="237" name="Group 236">
            <a:extLst>
              <a:ext uri="{FF2B5EF4-FFF2-40B4-BE49-F238E27FC236}">
                <a16:creationId xmlns:a16="http://schemas.microsoft.com/office/drawing/2014/main" id="{51DAFC36-1D28-034D-83B9-C6A28FABFD7F}"/>
              </a:ext>
            </a:extLst>
          </p:cNvPr>
          <p:cNvGrpSpPr/>
          <p:nvPr/>
        </p:nvGrpSpPr>
        <p:grpSpPr>
          <a:xfrm>
            <a:off x="791069" y="1518116"/>
            <a:ext cx="2657367" cy="2110053"/>
            <a:chOff x="641969" y="1220532"/>
            <a:chExt cx="1993025" cy="1582540"/>
          </a:xfrm>
        </p:grpSpPr>
        <p:grpSp>
          <p:nvGrpSpPr>
            <p:cNvPr id="238" name="Group 237">
              <a:extLst>
                <a:ext uri="{FF2B5EF4-FFF2-40B4-BE49-F238E27FC236}">
                  <a16:creationId xmlns:a16="http://schemas.microsoft.com/office/drawing/2014/main" id="{5BFEADE7-6BBA-D44F-A528-87A3122B04F6}"/>
                </a:ext>
              </a:extLst>
            </p:cNvPr>
            <p:cNvGrpSpPr/>
            <p:nvPr/>
          </p:nvGrpSpPr>
          <p:grpSpPr>
            <a:xfrm>
              <a:off x="890404" y="1763713"/>
              <a:ext cx="534968" cy="517553"/>
              <a:chOff x="5378945" y="2739308"/>
              <a:chExt cx="202705" cy="187352"/>
            </a:xfrm>
            <a:solidFill>
              <a:srgbClr val="323232">
                <a:lumMod val="75000"/>
              </a:srgbClr>
            </a:solidFill>
          </p:grpSpPr>
          <p:sp>
            <p:nvSpPr>
              <p:cNvPr id="246" name="Can 245">
                <a:extLst>
                  <a:ext uri="{FF2B5EF4-FFF2-40B4-BE49-F238E27FC236}">
                    <a16:creationId xmlns:a16="http://schemas.microsoft.com/office/drawing/2014/main" id="{5FE9203F-75FD-9A4C-8E4F-BD8D317292DB}"/>
                  </a:ext>
                </a:extLst>
              </p:cNvPr>
              <p:cNvSpPr/>
              <p:nvPr/>
            </p:nvSpPr>
            <p:spPr>
              <a:xfrm>
                <a:off x="5378945" y="2836671"/>
                <a:ext cx="202705" cy="89989"/>
              </a:xfrm>
              <a:prstGeom prst="can">
                <a:avLst>
                  <a:gd name="adj" fmla="val 50000"/>
                </a:avLst>
              </a:prstGeom>
              <a:grpFill/>
              <a:ln w="9525" cap="flat" cmpd="sng" algn="ctr">
                <a:solidFill>
                  <a:srgbClr val="E0E0E0"/>
                </a:solidFill>
                <a:prstDash val="solid"/>
              </a:ln>
              <a:effectLst/>
            </p:spPr>
            <p:txBody>
              <a:bodyPr anchor="ctr"/>
              <a:lstStyle/>
              <a:p>
                <a:pPr algn="ctr" defTabSz="1219170" eaLnBrk="0" fontAlgn="base" hangingPunct="0">
                  <a:spcBef>
                    <a:spcPct val="50000"/>
                  </a:spcBef>
                  <a:spcAft>
                    <a:spcPct val="0"/>
                  </a:spcAft>
                  <a:buClr>
                    <a:srgbClr val="AEAEAE"/>
                  </a:buClr>
                  <a:defRPr/>
                </a:pPr>
                <a:endParaRPr lang="en-US" sz="2400" kern="0" dirty="0">
                  <a:solidFill>
                    <a:prstClr val="white"/>
                  </a:solidFill>
                  <a:latin typeface="Arial"/>
                  <a:cs typeface="Arial" panose="020B0604020202020204" pitchFamily="34" charset="0"/>
                </a:endParaRPr>
              </a:p>
            </p:txBody>
          </p:sp>
          <p:sp>
            <p:nvSpPr>
              <p:cNvPr id="247" name="Can 246">
                <a:extLst>
                  <a:ext uri="{FF2B5EF4-FFF2-40B4-BE49-F238E27FC236}">
                    <a16:creationId xmlns:a16="http://schemas.microsoft.com/office/drawing/2014/main" id="{05DE2574-1513-8645-AFE0-BFC8E03CB9E3}"/>
                  </a:ext>
                </a:extLst>
              </p:cNvPr>
              <p:cNvSpPr/>
              <p:nvPr/>
            </p:nvSpPr>
            <p:spPr>
              <a:xfrm>
                <a:off x="5378945" y="2787281"/>
                <a:ext cx="202705" cy="89989"/>
              </a:xfrm>
              <a:prstGeom prst="can">
                <a:avLst>
                  <a:gd name="adj" fmla="val 50000"/>
                </a:avLst>
              </a:prstGeom>
              <a:grpFill/>
              <a:ln w="9525" cap="flat" cmpd="sng" algn="ctr">
                <a:solidFill>
                  <a:srgbClr val="E0E0E0"/>
                </a:solidFill>
                <a:prstDash val="solid"/>
              </a:ln>
              <a:effectLst/>
            </p:spPr>
            <p:txBody>
              <a:bodyPr anchor="ctr"/>
              <a:lstStyle/>
              <a:p>
                <a:pPr algn="ctr" defTabSz="1219170" eaLnBrk="0" fontAlgn="base" hangingPunct="0">
                  <a:spcBef>
                    <a:spcPct val="50000"/>
                  </a:spcBef>
                  <a:spcAft>
                    <a:spcPct val="0"/>
                  </a:spcAft>
                  <a:buClr>
                    <a:srgbClr val="AEAEAE"/>
                  </a:buClr>
                  <a:defRPr/>
                </a:pPr>
                <a:endParaRPr lang="en-US" sz="2400" kern="0" dirty="0">
                  <a:solidFill>
                    <a:prstClr val="white"/>
                  </a:solidFill>
                  <a:latin typeface="Arial"/>
                  <a:cs typeface="Arial" panose="020B0604020202020204" pitchFamily="34" charset="0"/>
                </a:endParaRPr>
              </a:p>
            </p:txBody>
          </p:sp>
          <p:sp>
            <p:nvSpPr>
              <p:cNvPr id="248" name="Can 247">
                <a:extLst>
                  <a:ext uri="{FF2B5EF4-FFF2-40B4-BE49-F238E27FC236}">
                    <a16:creationId xmlns:a16="http://schemas.microsoft.com/office/drawing/2014/main" id="{8F3B1901-1469-D74D-A1F9-B9DE9AF7F5AF}"/>
                  </a:ext>
                </a:extLst>
              </p:cNvPr>
              <p:cNvSpPr/>
              <p:nvPr/>
            </p:nvSpPr>
            <p:spPr>
              <a:xfrm>
                <a:off x="5378945" y="2739308"/>
                <a:ext cx="202705" cy="89989"/>
              </a:xfrm>
              <a:prstGeom prst="can">
                <a:avLst>
                  <a:gd name="adj" fmla="val 50000"/>
                </a:avLst>
              </a:prstGeom>
              <a:grpFill/>
              <a:ln w="9525" cap="flat" cmpd="sng" algn="ctr">
                <a:solidFill>
                  <a:srgbClr val="E0E0E0"/>
                </a:solidFill>
                <a:prstDash val="solid"/>
              </a:ln>
              <a:effectLst/>
            </p:spPr>
            <p:txBody>
              <a:bodyPr anchor="ctr"/>
              <a:lstStyle/>
              <a:p>
                <a:pPr algn="ctr" defTabSz="1219170" eaLnBrk="0" fontAlgn="base" hangingPunct="0">
                  <a:spcBef>
                    <a:spcPct val="50000"/>
                  </a:spcBef>
                  <a:spcAft>
                    <a:spcPct val="0"/>
                  </a:spcAft>
                  <a:buClr>
                    <a:srgbClr val="AEAEAE"/>
                  </a:buClr>
                  <a:defRPr/>
                </a:pPr>
                <a:endParaRPr lang="en-US" sz="2400" kern="0" dirty="0">
                  <a:solidFill>
                    <a:prstClr val="white"/>
                  </a:solidFill>
                  <a:latin typeface="Arial"/>
                  <a:cs typeface="Arial" panose="020B0604020202020204" pitchFamily="34" charset="0"/>
                </a:endParaRPr>
              </a:p>
            </p:txBody>
          </p:sp>
        </p:grpSp>
        <p:grpSp>
          <p:nvGrpSpPr>
            <p:cNvPr id="239" name="Group 238">
              <a:extLst>
                <a:ext uri="{FF2B5EF4-FFF2-40B4-BE49-F238E27FC236}">
                  <a16:creationId xmlns:a16="http://schemas.microsoft.com/office/drawing/2014/main" id="{618CF4F7-39E5-C84E-8288-1A81347B921C}"/>
                </a:ext>
              </a:extLst>
            </p:cNvPr>
            <p:cNvGrpSpPr/>
            <p:nvPr/>
          </p:nvGrpSpPr>
          <p:grpSpPr>
            <a:xfrm>
              <a:off x="1864133" y="1763713"/>
              <a:ext cx="534968" cy="517553"/>
              <a:chOff x="5378945" y="2739308"/>
              <a:chExt cx="202705" cy="187352"/>
            </a:xfrm>
            <a:solidFill>
              <a:srgbClr val="00BFFF">
                <a:lumMod val="75000"/>
              </a:srgbClr>
            </a:solidFill>
          </p:grpSpPr>
          <p:sp>
            <p:nvSpPr>
              <p:cNvPr id="243" name="Can 242">
                <a:extLst>
                  <a:ext uri="{FF2B5EF4-FFF2-40B4-BE49-F238E27FC236}">
                    <a16:creationId xmlns:a16="http://schemas.microsoft.com/office/drawing/2014/main" id="{25D3DA41-1601-5A48-BE4D-5784E3F8CFB0}"/>
                  </a:ext>
                </a:extLst>
              </p:cNvPr>
              <p:cNvSpPr/>
              <p:nvPr/>
            </p:nvSpPr>
            <p:spPr>
              <a:xfrm>
                <a:off x="5378945" y="2836671"/>
                <a:ext cx="202705" cy="89989"/>
              </a:xfrm>
              <a:prstGeom prst="can">
                <a:avLst>
                  <a:gd name="adj" fmla="val 50000"/>
                </a:avLst>
              </a:prstGeom>
              <a:grpFill/>
              <a:ln w="9525" cap="flat" cmpd="sng" algn="ctr">
                <a:solidFill>
                  <a:srgbClr val="E0E0E0"/>
                </a:solidFill>
                <a:prstDash val="solid"/>
              </a:ln>
              <a:effectLst/>
            </p:spPr>
            <p:txBody>
              <a:bodyPr anchor="ctr"/>
              <a:lstStyle/>
              <a:p>
                <a:pPr algn="ctr" defTabSz="1219170" eaLnBrk="0" fontAlgn="base" hangingPunct="0">
                  <a:spcBef>
                    <a:spcPct val="50000"/>
                  </a:spcBef>
                  <a:spcAft>
                    <a:spcPct val="0"/>
                  </a:spcAft>
                  <a:buClr>
                    <a:srgbClr val="AEAEAE"/>
                  </a:buClr>
                  <a:defRPr/>
                </a:pPr>
                <a:endParaRPr lang="en-US" sz="2400" kern="0" dirty="0">
                  <a:solidFill>
                    <a:prstClr val="white"/>
                  </a:solidFill>
                  <a:latin typeface="Arial"/>
                  <a:cs typeface="Arial" panose="020B0604020202020204" pitchFamily="34" charset="0"/>
                </a:endParaRPr>
              </a:p>
            </p:txBody>
          </p:sp>
          <p:sp>
            <p:nvSpPr>
              <p:cNvPr id="244" name="Can 243">
                <a:extLst>
                  <a:ext uri="{FF2B5EF4-FFF2-40B4-BE49-F238E27FC236}">
                    <a16:creationId xmlns:a16="http://schemas.microsoft.com/office/drawing/2014/main" id="{3FF2D43C-EF8F-5647-A7C3-3FE5ED3F5A20}"/>
                  </a:ext>
                </a:extLst>
              </p:cNvPr>
              <p:cNvSpPr/>
              <p:nvPr/>
            </p:nvSpPr>
            <p:spPr>
              <a:xfrm>
                <a:off x="5378945" y="2787281"/>
                <a:ext cx="202705" cy="89989"/>
              </a:xfrm>
              <a:prstGeom prst="can">
                <a:avLst>
                  <a:gd name="adj" fmla="val 50000"/>
                </a:avLst>
              </a:prstGeom>
              <a:grpFill/>
              <a:ln w="9525" cap="flat" cmpd="sng" algn="ctr">
                <a:solidFill>
                  <a:srgbClr val="E0E0E0"/>
                </a:solidFill>
                <a:prstDash val="solid"/>
              </a:ln>
              <a:effectLst/>
            </p:spPr>
            <p:txBody>
              <a:bodyPr anchor="ctr"/>
              <a:lstStyle/>
              <a:p>
                <a:pPr algn="ctr" defTabSz="1219170" eaLnBrk="0" fontAlgn="base" hangingPunct="0">
                  <a:spcBef>
                    <a:spcPct val="50000"/>
                  </a:spcBef>
                  <a:spcAft>
                    <a:spcPct val="0"/>
                  </a:spcAft>
                  <a:buClr>
                    <a:srgbClr val="AEAEAE"/>
                  </a:buClr>
                  <a:defRPr/>
                </a:pPr>
                <a:endParaRPr lang="en-US" sz="2400" kern="0" dirty="0">
                  <a:solidFill>
                    <a:prstClr val="white"/>
                  </a:solidFill>
                  <a:latin typeface="Arial"/>
                  <a:cs typeface="Arial" panose="020B0604020202020204" pitchFamily="34" charset="0"/>
                </a:endParaRPr>
              </a:p>
            </p:txBody>
          </p:sp>
          <p:sp>
            <p:nvSpPr>
              <p:cNvPr id="245" name="Can 244">
                <a:extLst>
                  <a:ext uri="{FF2B5EF4-FFF2-40B4-BE49-F238E27FC236}">
                    <a16:creationId xmlns:a16="http://schemas.microsoft.com/office/drawing/2014/main" id="{8DCAE929-F8E6-EB45-8049-2E5EF9EAAE8B}"/>
                  </a:ext>
                </a:extLst>
              </p:cNvPr>
              <p:cNvSpPr/>
              <p:nvPr/>
            </p:nvSpPr>
            <p:spPr>
              <a:xfrm>
                <a:off x="5378945" y="2739308"/>
                <a:ext cx="202705" cy="89989"/>
              </a:xfrm>
              <a:prstGeom prst="can">
                <a:avLst>
                  <a:gd name="adj" fmla="val 50000"/>
                </a:avLst>
              </a:prstGeom>
              <a:grpFill/>
              <a:ln w="9525" cap="flat" cmpd="sng" algn="ctr">
                <a:solidFill>
                  <a:srgbClr val="E0E0E0"/>
                </a:solidFill>
                <a:prstDash val="solid"/>
              </a:ln>
              <a:effectLst/>
            </p:spPr>
            <p:txBody>
              <a:bodyPr anchor="ctr"/>
              <a:lstStyle/>
              <a:p>
                <a:pPr algn="ctr" defTabSz="1219170" eaLnBrk="0" fontAlgn="base" hangingPunct="0">
                  <a:spcBef>
                    <a:spcPct val="50000"/>
                  </a:spcBef>
                  <a:spcAft>
                    <a:spcPct val="0"/>
                  </a:spcAft>
                  <a:buClr>
                    <a:srgbClr val="AEAEAE"/>
                  </a:buClr>
                  <a:defRPr/>
                </a:pPr>
                <a:endParaRPr lang="en-US" sz="2400" kern="0" dirty="0">
                  <a:solidFill>
                    <a:prstClr val="white"/>
                  </a:solidFill>
                  <a:latin typeface="Arial"/>
                  <a:cs typeface="Arial" panose="020B0604020202020204" pitchFamily="34" charset="0"/>
                </a:endParaRPr>
              </a:p>
            </p:txBody>
          </p:sp>
        </p:grpSp>
        <p:sp>
          <p:nvSpPr>
            <p:cNvPr id="240" name="TextBox 239">
              <a:extLst>
                <a:ext uri="{FF2B5EF4-FFF2-40B4-BE49-F238E27FC236}">
                  <a16:creationId xmlns:a16="http://schemas.microsoft.com/office/drawing/2014/main" id="{F29E5133-7950-EA4D-9DDA-F80986241667}"/>
                </a:ext>
              </a:extLst>
            </p:cNvPr>
            <p:cNvSpPr txBox="1"/>
            <p:nvPr/>
          </p:nvSpPr>
          <p:spPr>
            <a:xfrm>
              <a:off x="641969" y="1220532"/>
              <a:ext cx="1993025" cy="377075"/>
            </a:xfrm>
            <a:prstGeom prst="rect">
              <a:avLst/>
            </a:prstGeom>
            <a:noFill/>
          </p:spPr>
          <p:txBody>
            <a:bodyPr wrap="square" rtlCol="0">
              <a:spAutoFit/>
            </a:bodyPr>
            <a:lstStyle/>
            <a:p>
              <a:pPr algn="ctr" defTabSz="1219170" eaLnBrk="0" fontAlgn="base" hangingPunct="0">
                <a:spcBef>
                  <a:spcPct val="50000"/>
                </a:spcBef>
                <a:spcAft>
                  <a:spcPct val="0"/>
                </a:spcAft>
                <a:buClr>
                  <a:srgbClr val="AEAEAE"/>
                </a:buClr>
                <a:defRPr/>
              </a:pPr>
              <a:r>
                <a:rPr lang="en-US" sz="2667" kern="0" dirty="0">
                  <a:solidFill>
                    <a:schemeClr val="tx1">
                      <a:lumMod val="85000"/>
                      <a:lumOff val="15000"/>
                    </a:schemeClr>
                  </a:solidFill>
                  <a:ea typeface="MS PGothic" pitchFamily="34" charset="-128"/>
                  <a:cs typeface="Arial" panose="020B0604020202020204" pitchFamily="34" charset="0"/>
                </a:rPr>
                <a:t>Create Copies</a:t>
              </a:r>
            </a:p>
          </p:txBody>
        </p:sp>
        <p:sp>
          <p:nvSpPr>
            <p:cNvPr id="241" name="Right Arrow 240">
              <a:extLst>
                <a:ext uri="{FF2B5EF4-FFF2-40B4-BE49-F238E27FC236}">
                  <a16:creationId xmlns:a16="http://schemas.microsoft.com/office/drawing/2014/main" id="{DD0E1DDC-1913-F247-9700-DDF0E8E9AEA3}"/>
                </a:ext>
              </a:extLst>
            </p:cNvPr>
            <p:cNvSpPr/>
            <p:nvPr/>
          </p:nvSpPr>
          <p:spPr>
            <a:xfrm>
              <a:off x="1504739" y="1913158"/>
              <a:ext cx="267485" cy="218661"/>
            </a:xfrm>
            <a:prstGeom prst="rightArrow">
              <a:avLst/>
            </a:prstGeom>
            <a:solidFill>
              <a:srgbClr val="7CC7FF"/>
            </a:solidFill>
            <a:ln w="25400" cap="flat" cmpd="sng" algn="ctr">
              <a:noFill/>
              <a:prstDash val="solid"/>
            </a:ln>
            <a:effectLst/>
          </p:spPr>
          <p:txBody>
            <a:bodyPr rtlCol="0" anchor="ctr"/>
            <a:lstStyle/>
            <a:p>
              <a:pPr algn="ctr" defTabSz="1219170" eaLnBrk="0" fontAlgn="base" hangingPunct="0">
                <a:spcBef>
                  <a:spcPct val="50000"/>
                </a:spcBef>
                <a:spcAft>
                  <a:spcPct val="0"/>
                </a:spcAft>
                <a:buClr>
                  <a:srgbClr val="AEAEAE"/>
                </a:buClr>
                <a:defRPr/>
              </a:pPr>
              <a:endParaRPr lang="en-US" sz="2400" kern="0" dirty="0">
                <a:solidFill>
                  <a:sysClr val="windowText" lastClr="000000"/>
                </a:solidFill>
                <a:latin typeface="Arial"/>
                <a:cs typeface="Arial" panose="020B0604020202020204" pitchFamily="34" charset="0"/>
              </a:endParaRPr>
            </a:p>
          </p:txBody>
        </p:sp>
        <p:sp>
          <p:nvSpPr>
            <p:cNvPr id="242" name="TextBox 241">
              <a:extLst>
                <a:ext uri="{FF2B5EF4-FFF2-40B4-BE49-F238E27FC236}">
                  <a16:creationId xmlns:a16="http://schemas.microsoft.com/office/drawing/2014/main" id="{04962E17-7BD2-E347-AD92-14A030F08ADB}"/>
                </a:ext>
              </a:extLst>
            </p:cNvPr>
            <p:cNvSpPr txBox="1"/>
            <p:nvPr/>
          </p:nvSpPr>
          <p:spPr>
            <a:xfrm>
              <a:off x="774241" y="2410657"/>
              <a:ext cx="1710434" cy="392415"/>
            </a:xfrm>
            <a:prstGeom prst="rect">
              <a:avLst/>
            </a:prstGeom>
            <a:noFill/>
          </p:spPr>
          <p:txBody>
            <a:bodyPr wrap="square" rtlCol="0">
              <a:spAutoFit/>
            </a:bodyPr>
            <a:lstStyle/>
            <a:p>
              <a:pPr algn="ctr" defTabSz="1219170" eaLnBrk="0" fontAlgn="base" hangingPunct="0">
                <a:spcBef>
                  <a:spcPct val="50000"/>
                </a:spcBef>
                <a:spcAft>
                  <a:spcPct val="0"/>
                </a:spcAft>
                <a:buClr>
                  <a:srgbClr val="AEAEAE"/>
                </a:buClr>
                <a:defRPr/>
              </a:pPr>
              <a:r>
                <a:rPr lang="en-US" sz="1400" kern="0" dirty="0">
                  <a:solidFill>
                    <a:srgbClr val="323232"/>
                  </a:solidFill>
                  <a:ea typeface="MS PGothic" pitchFamily="34" charset="-128"/>
                  <a:cs typeface="Arial" panose="020B0604020202020204" pitchFamily="34" charset="0"/>
                </a:rPr>
                <a:t>Snapshots, Replicas, Clones</a:t>
              </a:r>
            </a:p>
          </p:txBody>
        </p:sp>
      </p:grpSp>
      <p:grpSp>
        <p:nvGrpSpPr>
          <p:cNvPr id="249" name="Group 248">
            <a:extLst>
              <a:ext uri="{FF2B5EF4-FFF2-40B4-BE49-F238E27FC236}">
                <a16:creationId xmlns:a16="http://schemas.microsoft.com/office/drawing/2014/main" id="{7A7F767A-D0DC-5541-A37F-4C620766BD08}"/>
              </a:ext>
            </a:extLst>
          </p:cNvPr>
          <p:cNvGrpSpPr/>
          <p:nvPr/>
        </p:nvGrpSpPr>
        <p:grpSpPr>
          <a:xfrm>
            <a:off x="4938777" y="1518116"/>
            <a:ext cx="2280579" cy="1894611"/>
            <a:chOff x="3837620" y="1220532"/>
            <a:chExt cx="1710434" cy="1420958"/>
          </a:xfrm>
        </p:grpSpPr>
        <p:sp>
          <p:nvSpPr>
            <p:cNvPr id="250" name="TextBox 249">
              <a:extLst>
                <a:ext uri="{FF2B5EF4-FFF2-40B4-BE49-F238E27FC236}">
                  <a16:creationId xmlns:a16="http://schemas.microsoft.com/office/drawing/2014/main" id="{16DCC34B-8A2C-E747-9AA6-9172BB637282}"/>
                </a:ext>
              </a:extLst>
            </p:cNvPr>
            <p:cNvSpPr txBox="1"/>
            <p:nvPr/>
          </p:nvSpPr>
          <p:spPr>
            <a:xfrm>
              <a:off x="3837620" y="1220532"/>
              <a:ext cx="1710434" cy="377074"/>
            </a:xfrm>
            <a:prstGeom prst="rect">
              <a:avLst/>
            </a:prstGeom>
            <a:noFill/>
          </p:spPr>
          <p:txBody>
            <a:bodyPr wrap="square" rtlCol="0">
              <a:spAutoFit/>
            </a:bodyPr>
            <a:lstStyle/>
            <a:p>
              <a:pPr algn="ctr" defTabSz="1219170" eaLnBrk="0" fontAlgn="base" hangingPunct="0">
                <a:spcBef>
                  <a:spcPct val="50000"/>
                </a:spcBef>
                <a:spcAft>
                  <a:spcPct val="0"/>
                </a:spcAft>
                <a:buClr>
                  <a:srgbClr val="AEAEAE"/>
                </a:buClr>
                <a:defRPr/>
              </a:pPr>
              <a:r>
                <a:rPr lang="en-US" sz="2667" kern="0" dirty="0">
                  <a:solidFill>
                    <a:srgbClr val="323232"/>
                  </a:solidFill>
                  <a:ea typeface="MS PGothic" pitchFamily="34" charset="-128"/>
                  <a:cs typeface="Arial" panose="020B0604020202020204" pitchFamily="34" charset="0"/>
                </a:rPr>
                <a:t>Track Copies</a:t>
              </a:r>
            </a:p>
          </p:txBody>
        </p:sp>
        <p:sp>
          <p:nvSpPr>
            <p:cNvPr id="251" name="Flowchart: Multidocument 62">
              <a:extLst>
                <a:ext uri="{FF2B5EF4-FFF2-40B4-BE49-F238E27FC236}">
                  <a16:creationId xmlns:a16="http://schemas.microsoft.com/office/drawing/2014/main" id="{674844DF-C31E-FB40-9EB8-2ADA586F2373}"/>
                </a:ext>
              </a:extLst>
            </p:cNvPr>
            <p:cNvSpPr/>
            <p:nvPr/>
          </p:nvSpPr>
          <p:spPr>
            <a:xfrm>
              <a:off x="4251932" y="1685944"/>
              <a:ext cx="881810" cy="673089"/>
            </a:xfrm>
            <a:prstGeom prst="flowChartMultidocument">
              <a:avLst/>
            </a:prstGeom>
            <a:solidFill>
              <a:srgbClr val="00BFFF"/>
            </a:solidFill>
            <a:ln w="38100" cap="flat" cmpd="sng" algn="ctr">
              <a:solidFill>
                <a:srgbClr val="E0E0E0"/>
              </a:solidFill>
              <a:prstDash val="solid"/>
            </a:ln>
            <a:effectLst>
              <a:outerShdw blurRad="40000" dist="20000" dir="5400000" rotWithShape="0">
                <a:srgbClr val="000000">
                  <a:alpha val="38000"/>
                </a:srgbClr>
              </a:outerShdw>
            </a:effectLst>
          </p:spPr>
          <p:txBody>
            <a:bodyPr rtlCol="0" anchor="ctr"/>
            <a:lstStyle/>
            <a:p>
              <a:pPr algn="ctr" defTabSz="1219170" eaLnBrk="0" fontAlgn="base" hangingPunct="0">
                <a:spcBef>
                  <a:spcPct val="50000"/>
                </a:spcBef>
                <a:spcAft>
                  <a:spcPct val="0"/>
                </a:spcAft>
                <a:buClr>
                  <a:srgbClr val="AEAEAE"/>
                </a:buClr>
                <a:defRPr/>
              </a:pPr>
              <a:endParaRPr lang="en-US" sz="2400" kern="0">
                <a:solidFill>
                  <a:srgbClr val="323232"/>
                </a:solidFill>
                <a:latin typeface="Arial"/>
                <a:cs typeface="Arial" panose="020B0604020202020204" pitchFamily="34" charset="0"/>
              </a:endParaRPr>
            </a:p>
          </p:txBody>
        </p:sp>
        <p:sp>
          <p:nvSpPr>
            <p:cNvPr id="252" name="TextBox 251">
              <a:extLst>
                <a:ext uri="{FF2B5EF4-FFF2-40B4-BE49-F238E27FC236}">
                  <a16:creationId xmlns:a16="http://schemas.microsoft.com/office/drawing/2014/main" id="{035E0A25-485C-DA4E-AF60-D2935F288C4C}"/>
                </a:ext>
              </a:extLst>
            </p:cNvPr>
            <p:cNvSpPr txBox="1"/>
            <p:nvPr/>
          </p:nvSpPr>
          <p:spPr>
            <a:xfrm>
              <a:off x="3837620" y="2410657"/>
              <a:ext cx="1710434" cy="230833"/>
            </a:xfrm>
            <a:prstGeom prst="rect">
              <a:avLst/>
            </a:prstGeom>
            <a:noFill/>
          </p:spPr>
          <p:txBody>
            <a:bodyPr wrap="square" rtlCol="0">
              <a:spAutoFit/>
            </a:bodyPr>
            <a:lstStyle/>
            <a:p>
              <a:pPr algn="ctr" defTabSz="1219170" eaLnBrk="0" fontAlgn="base" hangingPunct="0">
                <a:spcBef>
                  <a:spcPct val="50000"/>
                </a:spcBef>
                <a:spcAft>
                  <a:spcPct val="0"/>
                </a:spcAft>
                <a:buClr>
                  <a:srgbClr val="AEAEAE"/>
                </a:buClr>
                <a:defRPr/>
              </a:pPr>
              <a:r>
                <a:rPr lang="en-US" sz="1400" kern="0" dirty="0">
                  <a:solidFill>
                    <a:srgbClr val="323232"/>
                  </a:solidFill>
                  <a:ea typeface="MS PGothic" pitchFamily="34" charset="-128"/>
                  <a:cs typeface="Arial" panose="020B0604020202020204" pitchFamily="34" charset="0"/>
                </a:rPr>
                <a:t>Catalog</a:t>
              </a:r>
            </a:p>
          </p:txBody>
        </p:sp>
      </p:grpSp>
      <p:grpSp>
        <p:nvGrpSpPr>
          <p:cNvPr id="253" name="Group 252">
            <a:extLst>
              <a:ext uri="{FF2B5EF4-FFF2-40B4-BE49-F238E27FC236}">
                <a16:creationId xmlns:a16="http://schemas.microsoft.com/office/drawing/2014/main" id="{EF8EF6AB-5A45-7F4A-8E75-3B6A181F1033}"/>
              </a:ext>
            </a:extLst>
          </p:cNvPr>
          <p:cNvGrpSpPr/>
          <p:nvPr/>
        </p:nvGrpSpPr>
        <p:grpSpPr>
          <a:xfrm>
            <a:off x="786797" y="4061840"/>
            <a:ext cx="2665911" cy="2110053"/>
            <a:chOff x="6595940" y="1220532"/>
            <a:chExt cx="1999433" cy="1582540"/>
          </a:xfrm>
        </p:grpSpPr>
        <p:sp>
          <p:nvSpPr>
            <p:cNvPr id="254" name="TextBox 253">
              <a:extLst>
                <a:ext uri="{FF2B5EF4-FFF2-40B4-BE49-F238E27FC236}">
                  <a16:creationId xmlns:a16="http://schemas.microsoft.com/office/drawing/2014/main" id="{C30E5DC9-44B6-4E48-B880-DDCAFBC9C118}"/>
                </a:ext>
              </a:extLst>
            </p:cNvPr>
            <p:cNvSpPr txBox="1"/>
            <p:nvPr/>
          </p:nvSpPr>
          <p:spPr>
            <a:xfrm>
              <a:off x="6595940" y="1220532"/>
              <a:ext cx="1999433" cy="377075"/>
            </a:xfrm>
            <a:prstGeom prst="rect">
              <a:avLst/>
            </a:prstGeom>
            <a:noFill/>
          </p:spPr>
          <p:txBody>
            <a:bodyPr wrap="square" rtlCol="0">
              <a:spAutoFit/>
            </a:bodyPr>
            <a:lstStyle/>
            <a:p>
              <a:pPr algn="ctr" defTabSz="1219170" eaLnBrk="0" fontAlgn="base" hangingPunct="0">
                <a:spcBef>
                  <a:spcPct val="50000"/>
                </a:spcBef>
                <a:spcAft>
                  <a:spcPct val="0"/>
                </a:spcAft>
                <a:buClr>
                  <a:srgbClr val="AEAEAE"/>
                </a:buClr>
                <a:defRPr/>
              </a:pPr>
              <a:r>
                <a:rPr lang="en-US" sz="2667" kern="0" dirty="0">
                  <a:solidFill>
                    <a:srgbClr val="323232"/>
                  </a:solidFill>
                  <a:ea typeface="MS PGothic" pitchFamily="34" charset="-128"/>
                  <a:cs typeface="Arial" panose="020B0604020202020204" pitchFamily="34" charset="0"/>
                </a:rPr>
                <a:t>Refresh Copies</a:t>
              </a:r>
            </a:p>
          </p:txBody>
        </p:sp>
        <p:pic>
          <p:nvPicPr>
            <p:cNvPr id="255" name="Picture 254">
              <a:extLst>
                <a:ext uri="{FF2B5EF4-FFF2-40B4-BE49-F238E27FC236}">
                  <a16:creationId xmlns:a16="http://schemas.microsoft.com/office/drawing/2014/main" id="{D5431071-F842-994F-8A17-F124485D9FFB}"/>
                </a:ext>
              </a:extLst>
            </p:cNvPr>
            <p:cNvPicPr>
              <a:picLocks noChangeAspect="1"/>
            </p:cNvPicPr>
            <p:nvPr/>
          </p:nvPicPr>
          <p:blipFill>
            <a:blip r:embed="rId3" cstate="email">
              <a:duotone>
                <a:srgbClr val="7CC7FF">
                  <a:shade val="45000"/>
                  <a:satMod val="135000"/>
                </a:srgbClr>
                <a:prstClr val="white"/>
              </a:duotone>
              <a:extLst>
                <a:ext uri="{28A0092B-C50C-407E-A947-70E740481C1C}">
                  <a14:useLocalDpi xmlns:a14="http://schemas.microsoft.com/office/drawing/2010/main"/>
                </a:ext>
              </a:extLst>
            </a:blip>
            <a:stretch>
              <a:fillRect/>
            </a:stretch>
          </p:blipFill>
          <p:spPr>
            <a:xfrm flipV="1">
              <a:off x="7340364" y="1767196"/>
              <a:ext cx="510585" cy="510585"/>
            </a:xfrm>
            <a:prstGeom prst="rect">
              <a:avLst/>
            </a:prstGeom>
          </p:spPr>
        </p:pic>
        <p:sp>
          <p:nvSpPr>
            <p:cNvPr id="256" name="TextBox 255">
              <a:extLst>
                <a:ext uri="{FF2B5EF4-FFF2-40B4-BE49-F238E27FC236}">
                  <a16:creationId xmlns:a16="http://schemas.microsoft.com/office/drawing/2014/main" id="{FC20F78A-522F-D44C-B57D-5BD0F178CA78}"/>
                </a:ext>
              </a:extLst>
            </p:cNvPr>
            <p:cNvSpPr txBox="1"/>
            <p:nvPr/>
          </p:nvSpPr>
          <p:spPr>
            <a:xfrm>
              <a:off x="6740440" y="2410657"/>
              <a:ext cx="1710434" cy="392415"/>
            </a:xfrm>
            <a:prstGeom prst="rect">
              <a:avLst/>
            </a:prstGeom>
            <a:noFill/>
          </p:spPr>
          <p:txBody>
            <a:bodyPr wrap="square" rtlCol="0">
              <a:spAutoFit/>
            </a:bodyPr>
            <a:lstStyle/>
            <a:p>
              <a:pPr algn="ctr" defTabSz="1219170" eaLnBrk="0" fontAlgn="base" hangingPunct="0">
                <a:spcBef>
                  <a:spcPct val="50000"/>
                </a:spcBef>
                <a:spcAft>
                  <a:spcPct val="0"/>
                </a:spcAft>
                <a:buClr>
                  <a:srgbClr val="AEAEAE"/>
                </a:buClr>
                <a:defRPr/>
              </a:pPr>
              <a:r>
                <a:rPr lang="en-US" sz="1400" kern="0" dirty="0">
                  <a:solidFill>
                    <a:srgbClr val="323232"/>
                  </a:solidFill>
                  <a:ea typeface="MS PGothic" pitchFamily="34" charset="-128"/>
                  <a:cs typeface="Arial" panose="020B0604020202020204" pitchFamily="34" charset="0"/>
                </a:rPr>
                <a:t>Automated DR and Dev-Test refresh</a:t>
              </a:r>
            </a:p>
          </p:txBody>
        </p:sp>
      </p:grpSp>
      <p:grpSp>
        <p:nvGrpSpPr>
          <p:cNvPr id="257" name="Group 256">
            <a:extLst>
              <a:ext uri="{FF2B5EF4-FFF2-40B4-BE49-F238E27FC236}">
                <a16:creationId xmlns:a16="http://schemas.microsoft.com/office/drawing/2014/main" id="{7AD5D79C-C778-5C4C-A293-E104561C342E}"/>
              </a:ext>
            </a:extLst>
          </p:cNvPr>
          <p:cNvGrpSpPr/>
          <p:nvPr/>
        </p:nvGrpSpPr>
        <p:grpSpPr>
          <a:xfrm>
            <a:off x="8766409" y="1597137"/>
            <a:ext cx="2578833" cy="1828859"/>
            <a:chOff x="700869" y="3142478"/>
            <a:chExt cx="1934125" cy="1371644"/>
          </a:xfrm>
        </p:grpSpPr>
        <p:sp>
          <p:nvSpPr>
            <p:cNvPr id="258" name="Right Arrow 257">
              <a:extLst>
                <a:ext uri="{FF2B5EF4-FFF2-40B4-BE49-F238E27FC236}">
                  <a16:creationId xmlns:a16="http://schemas.microsoft.com/office/drawing/2014/main" id="{857F0C19-C92B-6341-8EFA-D09063CCDBFB}"/>
                </a:ext>
              </a:extLst>
            </p:cNvPr>
            <p:cNvSpPr/>
            <p:nvPr/>
          </p:nvSpPr>
          <p:spPr>
            <a:xfrm flipH="1">
              <a:off x="1504739" y="3821807"/>
              <a:ext cx="267485" cy="218661"/>
            </a:xfrm>
            <a:prstGeom prst="rightArrow">
              <a:avLst/>
            </a:prstGeom>
            <a:solidFill>
              <a:srgbClr val="5A5A5A">
                <a:lumMod val="50000"/>
              </a:srgbClr>
            </a:solidFill>
            <a:ln w="25400" cap="flat" cmpd="sng" algn="ctr">
              <a:noFill/>
              <a:prstDash val="solid"/>
            </a:ln>
            <a:effectLst/>
          </p:spPr>
          <p:txBody>
            <a:bodyPr rtlCol="0" anchor="ctr"/>
            <a:lstStyle/>
            <a:p>
              <a:pPr algn="ctr" defTabSz="1219170" eaLnBrk="0" fontAlgn="base" hangingPunct="0">
                <a:spcBef>
                  <a:spcPct val="50000"/>
                </a:spcBef>
                <a:spcAft>
                  <a:spcPct val="0"/>
                </a:spcAft>
                <a:buClr>
                  <a:srgbClr val="AEAEAE"/>
                </a:buClr>
                <a:defRPr/>
              </a:pPr>
              <a:endParaRPr lang="en-US" sz="2400" kern="0" dirty="0">
                <a:solidFill>
                  <a:srgbClr val="323232"/>
                </a:solidFill>
                <a:latin typeface="Arial"/>
                <a:cs typeface="Arial" panose="020B0604020202020204" pitchFamily="34" charset="0"/>
              </a:endParaRPr>
            </a:p>
          </p:txBody>
        </p:sp>
        <p:sp>
          <p:nvSpPr>
            <p:cNvPr id="259" name="TextBox 258">
              <a:extLst>
                <a:ext uri="{FF2B5EF4-FFF2-40B4-BE49-F238E27FC236}">
                  <a16:creationId xmlns:a16="http://schemas.microsoft.com/office/drawing/2014/main" id="{8E31D9CD-B392-444D-BEC1-2A37EC22A41A}"/>
                </a:ext>
              </a:extLst>
            </p:cNvPr>
            <p:cNvSpPr txBox="1"/>
            <p:nvPr/>
          </p:nvSpPr>
          <p:spPr>
            <a:xfrm>
              <a:off x="774241" y="3142478"/>
              <a:ext cx="1710434" cy="377075"/>
            </a:xfrm>
            <a:prstGeom prst="rect">
              <a:avLst/>
            </a:prstGeom>
            <a:noFill/>
          </p:spPr>
          <p:txBody>
            <a:bodyPr wrap="square" rtlCol="0">
              <a:spAutoFit/>
            </a:bodyPr>
            <a:lstStyle/>
            <a:p>
              <a:pPr algn="ctr" defTabSz="1219170" eaLnBrk="0" fontAlgn="base" hangingPunct="0">
                <a:spcBef>
                  <a:spcPct val="50000"/>
                </a:spcBef>
                <a:spcAft>
                  <a:spcPct val="0"/>
                </a:spcAft>
                <a:buClr>
                  <a:srgbClr val="AEAEAE"/>
                </a:buClr>
                <a:defRPr/>
              </a:pPr>
              <a:r>
                <a:rPr lang="en-US" sz="2667" kern="0" dirty="0">
                  <a:solidFill>
                    <a:srgbClr val="323232"/>
                  </a:solidFill>
                  <a:ea typeface="MS PGothic" pitchFamily="34" charset="-128"/>
                  <a:cs typeface="Arial" panose="020B0604020202020204" pitchFamily="34" charset="0"/>
                </a:rPr>
                <a:t>Use Copies</a:t>
              </a:r>
            </a:p>
          </p:txBody>
        </p:sp>
        <p:grpSp>
          <p:nvGrpSpPr>
            <p:cNvPr id="260" name="Group 259">
              <a:extLst>
                <a:ext uri="{FF2B5EF4-FFF2-40B4-BE49-F238E27FC236}">
                  <a16:creationId xmlns:a16="http://schemas.microsoft.com/office/drawing/2014/main" id="{EB0F9C82-BD80-9A47-B753-1AE0B411B789}"/>
                </a:ext>
              </a:extLst>
            </p:cNvPr>
            <p:cNvGrpSpPr/>
            <p:nvPr/>
          </p:nvGrpSpPr>
          <p:grpSpPr>
            <a:xfrm>
              <a:off x="890404" y="3672362"/>
              <a:ext cx="534968" cy="517553"/>
              <a:chOff x="5378945" y="2739308"/>
              <a:chExt cx="202705" cy="187352"/>
            </a:xfrm>
            <a:solidFill>
              <a:srgbClr val="00BFFF">
                <a:lumMod val="75000"/>
              </a:srgbClr>
            </a:solidFill>
          </p:grpSpPr>
          <p:sp>
            <p:nvSpPr>
              <p:cNvPr id="269" name="Can 268">
                <a:extLst>
                  <a:ext uri="{FF2B5EF4-FFF2-40B4-BE49-F238E27FC236}">
                    <a16:creationId xmlns:a16="http://schemas.microsoft.com/office/drawing/2014/main" id="{DFDC8263-D089-5C41-916F-0C9A0AEDEB08}"/>
                  </a:ext>
                </a:extLst>
              </p:cNvPr>
              <p:cNvSpPr/>
              <p:nvPr/>
            </p:nvSpPr>
            <p:spPr>
              <a:xfrm>
                <a:off x="5378945" y="2836671"/>
                <a:ext cx="202705" cy="89989"/>
              </a:xfrm>
              <a:prstGeom prst="can">
                <a:avLst>
                  <a:gd name="adj" fmla="val 50000"/>
                </a:avLst>
              </a:prstGeom>
              <a:grpFill/>
              <a:ln w="9525" cap="flat" cmpd="sng" algn="ctr">
                <a:solidFill>
                  <a:srgbClr val="E0E0E0"/>
                </a:solidFill>
                <a:prstDash val="solid"/>
              </a:ln>
              <a:effectLst/>
            </p:spPr>
            <p:txBody>
              <a:bodyPr anchor="ctr"/>
              <a:lstStyle/>
              <a:p>
                <a:pPr algn="ctr" defTabSz="1219170" eaLnBrk="0" fontAlgn="base" hangingPunct="0">
                  <a:spcBef>
                    <a:spcPct val="50000"/>
                  </a:spcBef>
                  <a:spcAft>
                    <a:spcPct val="0"/>
                  </a:spcAft>
                  <a:buClr>
                    <a:srgbClr val="AEAEAE"/>
                  </a:buClr>
                  <a:defRPr/>
                </a:pPr>
                <a:endParaRPr lang="en-US" sz="2400" kern="0" dirty="0">
                  <a:solidFill>
                    <a:srgbClr val="323232"/>
                  </a:solidFill>
                  <a:latin typeface="Arial"/>
                  <a:cs typeface="Arial" panose="020B0604020202020204" pitchFamily="34" charset="0"/>
                </a:endParaRPr>
              </a:p>
            </p:txBody>
          </p:sp>
          <p:sp>
            <p:nvSpPr>
              <p:cNvPr id="270" name="Can 269">
                <a:extLst>
                  <a:ext uri="{FF2B5EF4-FFF2-40B4-BE49-F238E27FC236}">
                    <a16:creationId xmlns:a16="http://schemas.microsoft.com/office/drawing/2014/main" id="{D850E39C-A2E3-6148-AA69-49A56F20BF6B}"/>
                  </a:ext>
                </a:extLst>
              </p:cNvPr>
              <p:cNvSpPr/>
              <p:nvPr/>
            </p:nvSpPr>
            <p:spPr>
              <a:xfrm>
                <a:off x="5378945" y="2787281"/>
                <a:ext cx="202705" cy="89989"/>
              </a:xfrm>
              <a:prstGeom prst="can">
                <a:avLst>
                  <a:gd name="adj" fmla="val 50000"/>
                </a:avLst>
              </a:prstGeom>
              <a:grpFill/>
              <a:ln w="9525" cap="flat" cmpd="sng" algn="ctr">
                <a:solidFill>
                  <a:srgbClr val="E0E0E0"/>
                </a:solidFill>
                <a:prstDash val="solid"/>
              </a:ln>
              <a:effectLst/>
            </p:spPr>
            <p:txBody>
              <a:bodyPr anchor="ctr"/>
              <a:lstStyle/>
              <a:p>
                <a:pPr algn="ctr" defTabSz="1219170" eaLnBrk="0" fontAlgn="base" hangingPunct="0">
                  <a:spcBef>
                    <a:spcPct val="50000"/>
                  </a:spcBef>
                  <a:spcAft>
                    <a:spcPct val="0"/>
                  </a:spcAft>
                  <a:buClr>
                    <a:srgbClr val="AEAEAE"/>
                  </a:buClr>
                  <a:defRPr/>
                </a:pPr>
                <a:endParaRPr lang="en-US" sz="2400" kern="0" dirty="0">
                  <a:solidFill>
                    <a:srgbClr val="323232"/>
                  </a:solidFill>
                  <a:latin typeface="Arial"/>
                  <a:cs typeface="Arial" panose="020B0604020202020204" pitchFamily="34" charset="0"/>
                </a:endParaRPr>
              </a:p>
            </p:txBody>
          </p:sp>
          <p:sp>
            <p:nvSpPr>
              <p:cNvPr id="271" name="Can 270">
                <a:extLst>
                  <a:ext uri="{FF2B5EF4-FFF2-40B4-BE49-F238E27FC236}">
                    <a16:creationId xmlns:a16="http://schemas.microsoft.com/office/drawing/2014/main" id="{4ABB1B8E-ABC8-5E41-8922-E451A4E24A2A}"/>
                  </a:ext>
                </a:extLst>
              </p:cNvPr>
              <p:cNvSpPr/>
              <p:nvPr/>
            </p:nvSpPr>
            <p:spPr>
              <a:xfrm>
                <a:off x="5378945" y="2739308"/>
                <a:ext cx="202705" cy="89989"/>
              </a:xfrm>
              <a:prstGeom prst="can">
                <a:avLst>
                  <a:gd name="adj" fmla="val 50000"/>
                </a:avLst>
              </a:prstGeom>
              <a:grpFill/>
              <a:ln w="9525" cap="flat" cmpd="sng" algn="ctr">
                <a:solidFill>
                  <a:srgbClr val="E0E0E0"/>
                </a:solidFill>
                <a:prstDash val="solid"/>
              </a:ln>
              <a:effectLst/>
            </p:spPr>
            <p:txBody>
              <a:bodyPr anchor="ctr"/>
              <a:lstStyle/>
              <a:p>
                <a:pPr algn="ctr" defTabSz="1219170" eaLnBrk="0" fontAlgn="base" hangingPunct="0">
                  <a:spcBef>
                    <a:spcPct val="50000"/>
                  </a:spcBef>
                  <a:spcAft>
                    <a:spcPct val="0"/>
                  </a:spcAft>
                  <a:buClr>
                    <a:srgbClr val="AEAEAE"/>
                  </a:buClr>
                  <a:defRPr/>
                </a:pPr>
                <a:endParaRPr lang="en-US" sz="2400" kern="0" dirty="0">
                  <a:solidFill>
                    <a:srgbClr val="323232"/>
                  </a:solidFill>
                  <a:latin typeface="Arial"/>
                  <a:cs typeface="Arial" panose="020B0604020202020204" pitchFamily="34" charset="0"/>
                </a:endParaRPr>
              </a:p>
            </p:txBody>
          </p:sp>
        </p:grpSp>
        <p:grpSp>
          <p:nvGrpSpPr>
            <p:cNvPr id="261" name="Group 260">
              <a:extLst>
                <a:ext uri="{FF2B5EF4-FFF2-40B4-BE49-F238E27FC236}">
                  <a16:creationId xmlns:a16="http://schemas.microsoft.com/office/drawing/2014/main" id="{E5694DA7-2258-A14F-8AEB-8EB41B9A70C6}"/>
                </a:ext>
              </a:extLst>
            </p:cNvPr>
            <p:cNvGrpSpPr/>
            <p:nvPr/>
          </p:nvGrpSpPr>
          <p:grpSpPr>
            <a:xfrm>
              <a:off x="1925077" y="3687494"/>
              <a:ext cx="413079" cy="487289"/>
              <a:chOff x="2480878" y="4710205"/>
              <a:chExt cx="550772" cy="649719"/>
            </a:xfrm>
          </p:grpSpPr>
          <p:sp>
            <p:nvSpPr>
              <p:cNvPr id="263" name="Rounded Rectangle 262">
                <a:extLst>
                  <a:ext uri="{FF2B5EF4-FFF2-40B4-BE49-F238E27FC236}">
                    <a16:creationId xmlns:a16="http://schemas.microsoft.com/office/drawing/2014/main" id="{E5019058-3C56-A345-82D9-1A1800349F09}"/>
                  </a:ext>
                </a:extLst>
              </p:cNvPr>
              <p:cNvSpPr/>
              <p:nvPr/>
            </p:nvSpPr>
            <p:spPr bwMode="auto">
              <a:xfrm rot="16200000">
                <a:off x="2431404" y="4759679"/>
                <a:ext cx="649719" cy="550772"/>
              </a:xfrm>
              <a:prstGeom prst="roundRect">
                <a:avLst/>
              </a:prstGeom>
              <a:solidFill>
                <a:srgbClr val="7A157C">
                  <a:lumMod val="50000"/>
                </a:srgbClr>
              </a:solidFill>
              <a:ln w="9525" cap="flat" cmpd="sng" algn="ctr">
                <a:solidFill>
                  <a:srgbClr val="E0E0E0"/>
                </a:solidFill>
                <a:prstDash val="solid"/>
              </a:ln>
              <a:effectLst/>
            </p:spPr>
            <p:txBody>
              <a:bodyPr lIns="45720" rIns="45720" anchor="ctr"/>
              <a:lstStyle/>
              <a:p>
                <a:pPr algn="ctr" defTabSz="457189" eaLnBrk="0" fontAlgn="base" hangingPunct="0">
                  <a:spcBef>
                    <a:spcPct val="50000"/>
                  </a:spcBef>
                  <a:spcAft>
                    <a:spcPct val="0"/>
                  </a:spcAft>
                  <a:buClr>
                    <a:srgbClr val="AEAEAE"/>
                  </a:buClr>
                  <a:defRPr/>
                </a:pPr>
                <a:endParaRPr lang="en-US" sz="800" kern="0" dirty="0">
                  <a:solidFill>
                    <a:srgbClr val="323232"/>
                  </a:solidFill>
                  <a:latin typeface="Arial"/>
                  <a:cs typeface="Arial" panose="020B0604020202020204" pitchFamily="34" charset="0"/>
                </a:endParaRPr>
              </a:p>
            </p:txBody>
          </p:sp>
          <p:sp>
            <p:nvSpPr>
              <p:cNvPr id="264" name="Rounded Rectangle 263">
                <a:extLst>
                  <a:ext uri="{FF2B5EF4-FFF2-40B4-BE49-F238E27FC236}">
                    <a16:creationId xmlns:a16="http://schemas.microsoft.com/office/drawing/2014/main" id="{9BC4123C-DB00-2F41-8235-0BCED6A05F39}"/>
                  </a:ext>
                </a:extLst>
              </p:cNvPr>
              <p:cNvSpPr/>
              <p:nvPr/>
            </p:nvSpPr>
            <p:spPr bwMode="auto">
              <a:xfrm rot="16200000">
                <a:off x="2738743" y="5214959"/>
                <a:ext cx="35038" cy="179293"/>
              </a:xfrm>
              <a:prstGeom prst="roundRect">
                <a:avLst/>
              </a:prstGeom>
              <a:solidFill>
                <a:srgbClr val="E0E0E0"/>
              </a:solidFill>
              <a:ln w="9525" cap="flat" cmpd="sng" algn="ctr">
                <a:noFill/>
                <a:prstDash val="solid"/>
              </a:ln>
              <a:effectLst/>
            </p:spPr>
            <p:txBody>
              <a:bodyPr lIns="45720" rIns="45720" anchor="ctr"/>
              <a:lstStyle/>
              <a:p>
                <a:pPr algn="ctr" defTabSz="457189" eaLnBrk="0" fontAlgn="base" hangingPunct="0">
                  <a:spcBef>
                    <a:spcPct val="50000"/>
                  </a:spcBef>
                  <a:spcAft>
                    <a:spcPct val="0"/>
                  </a:spcAft>
                  <a:buClr>
                    <a:srgbClr val="AEAEAE"/>
                  </a:buClr>
                  <a:defRPr/>
                </a:pPr>
                <a:endParaRPr lang="en-US" sz="900" kern="0" dirty="0">
                  <a:solidFill>
                    <a:srgbClr val="323232"/>
                  </a:solidFill>
                  <a:latin typeface="Arial"/>
                  <a:cs typeface="Arial" panose="020B0604020202020204" pitchFamily="34" charset="0"/>
                </a:endParaRPr>
              </a:p>
            </p:txBody>
          </p:sp>
          <p:sp>
            <p:nvSpPr>
              <p:cNvPr id="265" name="Oval 264">
                <a:extLst>
                  <a:ext uri="{FF2B5EF4-FFF2-40B4-BE49-F238E27FC236}">
                    <a16:creationId xmlns:a16="http://schemas.microsoft.com/office/drawing/2014/main" id="{6B095AEC-E4CA-CA47-ACC3-F140B1F5CD37}"/>
                  </a:ext>
                </a:extLst>
              </p:cNvPr>
              <p:cNvSpPr/>
              <p:nvPr/>
            </p:nvSpPr>
            <p:spPr bwMode="auto">
              <a:xfrm rot="16200000">
                <a:off x="2596788" y="4804913"/>
                <a:ext cx="50010" cy="89646"/>
              </a:xfrm>
              <a:prstGeom prst="ellipse">
                <a:avLst/>
              </a:prstGeom>
              <a:solidFill>
                <a:srgbClr val="E0E0E0"/>
              </a:solidFill>
              <a:ln w="9525" cap="flat" cmpd="sng" algn="ctr">
                <a:noFill/>
                <a:prstDash val="solid"/>
              </a:ln>
              <a:effectLst/>
            </p:spPr>
            <p:txBody>
              <a:bodyPr lIns="45720" rIns="45720" anchor="ctr"/>
              <a:lstStyle/>
              <a:p>
                <a:pPr algn="ctr" defTabSz="457189" eaLnBrk="0" fontAlgn="base" hangingPunct="0">
                  <a:spcBef>
                    <a:spcPct val="50000"/>
                  </a:spcBef>
                  <a:spcAft>
                    <a:spcPct val="0"/>
                  </a:spcAft>
                  <a:buClr>
                    <a:srgbClr val="AEAEAE"/>
                  </a:buClr>
                  <a:defRPr/>
                </a:pPr>
                <a:endParaRPr lang="en-US" sz="900" kern="0" dirty="0">
                  <a:solidFill>
                    <a:srgbClr val="323232"/>
                  </a:solidFill>
                  <a:latin typeface="Arial"/>
                  <a:cs typeface="Arial" panose="020B0604020202020204" pitchFamily="34" charset="0"/>
                </a:endParaRPr>
              </a:p>
            </p:txBody>
          </p:sp>
          <p:sp>
            <p:nvSpPr>
              <p:cNvPr id="266" name="Oval 265">
                <a:extLst>
                  <a:ext uri="{FF2B5EF4-FFF2-40B4-BE49-F238E27FC236}">
                    <a16:creationId xmlns:a16="http://schemas.microsoft.com/office/drawing/2014/main" id="{0EE47754-9F38-8449-A419-B347EDBA2E43}"/>
                  </a:ext>
                </a:extLst>
              </p:cNvPr>
              <p:cNvSpPr/>
              <p:nvPr/>
            </p:nvSpPr>
            <p:spPr bwMode="auto">
              <a:xfrm rot="16200000">
                <a:off x="2600333" y="4734029"/>
                <a:ext cx="50010" cy="89646"/>
              </a:xfrm>
              <a:prstGeom prst="ellipse">
                <a:avLst/>
              </a:prstGeom>
              <a:solidFill>
                <a:srgbClr val="E0E0E0"/>
              </a:solidFill>
              <a:ln w="9525" cap="flat" cmpd="sng" algn="ctr">
                <a:noFill/>
                <a:prstDash val="solid"/>
              </a:ln>
              <a:effectLst/>
            </p:spPr>
            <p:txBody>
              <a:bodyPr lIns="45720" rIns="45720" anchor="ctr"/>
              <a:lstStyle/>
              <a:p>
                <a:pPr algn="ctr" defTabSz="457189" eaLnBrk="0" fontAlgn="base" hangingPunct="0">
                  <a:spcBef>
                    <a:spcPct val="50000"/>
                  </a:spcBef>
                  <a:spcAft>
                    <a:spcPct val="0"/>
                  </a:spcAft>
                  <a:buClr>
                    <a:srgbClr val="AEAEAE"/>
                  </a:buClr>
                  <a:defRPr/>
                </a:pPr>
                <a:endParaRPr lang="en-US" sz="900" kern="0" dirty="0">
                  <a:solidFill>
                    <a:srgbClr val="323232"/>
                  </a:solidFill>
                  <a:latin typeface="Arial"/>
                  <a:cs typeface="Arial" panose="020B0604020202020204" pitchFamily="34" charset="0"/>
                </a:endParaRPr>
              </a:p>
            </p:txBody>
          </p:sp>
          <p:sp>
            <p:nvSpPr>
              <p:cNvPr id="267" name="Oval 266">
                <a:extLst>
                  <a:ext uri="{FF2B5EF4-FFF2-40B4-BE49-F238E27FC236}">
                    <a16:creationId xmlns:a16="http://schemas.microsoft.com/office/drawing/2014/main" id="{49741C92-BF1B-7E47-A59D-6E1236737AFC}"/>
                  </a:ext>
                </a:extLst>
              </p:cNvPr>
              <p:cNvSpPr/>
              <p:nvPr/>
            </p:nvSpPr>
            <p:spPr bwMode="auto">
              <a:xfrm rot="16200000">
                <a:off x="2596787" y="4969302"/>
                <a:ext cx="50010" cy="89646"/>
              </a:xfrm>
              <a:prstGeom prst="ellipse">
                <a:avLst/>
              </a:prstGeom>
              <a:solidFill>
                <a:srgbClr val="E0E0E0"/>
              </a:solidFill>
              <a:ln w="9525" cap="flat" cmpd="sng" algn="ctr">
                <a:noFill/>
                <a:prstDash val="solid"/>
              </a:ln>
              <a:effectLst/>
            </p:spPr>
            <p:txBody>
              <a:bodyPr lIns="45720" rIns="45720" anchor="ctr"/>
              <a:lstStyle/>
              <a:p>
                <a:pPr algn="ctr" defTabSz="457189" eaLnBrk="0" fontAlgn="base" hangingPunct="0">
                  <a:spcBef>
                    <a:spcPct val="50000"/>
                  </a:spcBef>
                  <a:spcAft>
                    <a:spcPct val="0"/>
                  </a:spcAft>
                  <a:buClr>
                    <a:srgbClr val="AEAEAE"/>
                  </a:buClr>
                  <a:defRPr/>
                </a:pPr>
                <a:endParaRPr lang="en-US" sz="900" kern="0" dirty="0">
                  <a:solidFill>
                    <a:srgbClr val="323232"/>
                  </a:solidFill>
                  <a:latin typeface="Arial"/>
                  <a:cs typeface="Arial" panose="020B0604020202020204" pitchFamily="34" charset="0"/>
                </a:endParaRPr>
              </a:p>
            </p:txBody>
          </p:sp>
          <p:sp>
            <p:nvSpPr>
              <p:cNvPr id="268" name="Oval 267">
                <a:extLst>
                  <a:ext uri="{FF2B5EF4-FFF2-40B4-BE49-F238E27FC236}">
                    <a16:creationId xmlns:a16="http://schemas.microsoft.com/office/drawing/2014/main" id="{0FB5C1A1-27DB-0A4A-AC03-CD12FE8A4F1A}"/>
                  </a:ext>
                </a:extLst>
              </p:cNvPr>
              <p:cNvSpPr/>
              <p:nvPr/>
            </p:nvSpPr>
            <p:spPr bwMode="auto">
              <a:xfrm rot="16200000">
                <a:off x="2596787" y="4898418"/>
                <a:ext cx="50010" cy="89646"/>
              </a:xfrm>
              <a:prstGeom prst="ellipse">
                <a:avLst/>
              </a:prstGeom>
              <a:solidFill>
                <a:srgbClr val="E0E0E0"/>
              </a:solidFill>
              <a:ln w="9525" cap="flat" cmpd="sng" algn="ctr">
                <a:noFill/>
                <a:prstDash val="solid"/>
              </a:ln>
              <a:effectLst/>
            </p:spPr>
            <p:txBody>
              <a:bodyPr lIns="45720" rIns="45720" anchor="ctr"/>
              <a:lstStyle/>
              <a:p>
                <a:pPr algn="ctr" defTabSz="457189" eaLnBrk="0" fontAlgn="base" hangingPunct="0">
                  <a:spcBef>
                    <a:spcPct val="50000"/>
                  </a:spcBef>
                  <a:spcAft>
                    <a:spcPct val="0"/>
                  </a:spcAft>
                  <a:buClr>
                    <a:srgbClr val="AEAEAE"/>
                  </a:buClr>
                  <a:defRPr/>
                </a:pPr>
                <a:endParaRPr lang="en-US" sz="900" kern="0" dirty="0">
                  <a:solidFill>
                    <a:srgbClr val="323232"/>
                  </a:solidFill>
                  <a:latin typeface="Arial"/>
                  <a:cs typeface="Arial" panose="020B0604020202020204" pitchFamily="34" charset="0"/>
                </a:endParaRPr>
              </a:p>
            </p:txBody>
          </p:sp>
        </p:grpSp>
        <p:sp>
          <p:nvSpPr>
            <p:cNvPr id="262" name="TextBox 261">
              <a:extLst>
                <a:ext uri="{FF2B5EF4-FFF2-40B4-BE49-F238E27FC236}">
                  <a16:creationId xmlns:a16="http://schemas.microsoft.com/office/drawing/2014/main" id="{CF62C3CD-91EC-B04E-9991-F20007A6C0B8}"/>
                </a:ext>
              </a:extLst>
            </p:cNvPr>
            <p:cNvSpPr txBox="1"/>
            <p:nvPr/>
          </p:nvSpPr>
          <p:spPr>
            <a:xfrm>
              <a:off x="700869" y="4283289"/>
              <a:ext cx="1934125" cy="230833"/>
            </a:xfrm>
            <a:prstGeom prst="rect">
              <a:avLst/>
            </a:prstGeom>
            <a:noFill/>
          </p:spPr>
          <p:txBody>
            <a:bodyPr wrap="square" rtlCol="0">
              <a:spAutoFit/>
            </a:bodyPr>
            <a:lstStyle/>
            <a:p>
              <a:pPr algn="ctr" defTabSz="1219170" eaLnBrk="0" fontAlgn="base" hangingPunct="0">
                <a:spcBef>
                  <a:spcPct val="50000"/>
                </a:spcBef>
                <a:spcAft>
                  <a:spcPct val="0"/>
                </a:spcAft>
                <a:buClr>
                  <a:srgbClr val="AEAEAE"/>
                </a:buClr>
                <a:defRPr/>
              </a:pPr>
              <a:r>
                <a:rPr lang="en-US" sz="1400" kern="0" dirty="0">
                  <a:solidFill>
                    <a:srgbClr val="323232"/>
                  </a:solidFill>
                  <a:ea typeface="MS PGothic" pitchFamily="34" charset="-128"/>
                  <a:cs typeface="Arial" panose="020B0604020202020204" pitchFamily="34" charset="0"/>
                </a:rPr>
                <a:t>Map LUNs, Spin Up Systems</a:t>
              </a:r>
            </a:p>
          </p:txBody>
        </p:sp>
      </p:grpSp>
      <p:grpSp>
        <p:nvGrpSpPr>
          <p:cNvPr id="272" name="Group 271">
            <a:extLst>
              <a:ext uri="{FF2B5EF4-FFF2-40B4-BE49-F238E27FC236}">
                <a16:creationId xmlns:a16="http://schemas.microsoft.com/office/drawing/2014/main" id="{A58166C2-4152-C346-8BBF-5F38270EA288}"/>
              </a:ext>
            </a:extLst>
          </p:cNvPr>
          <p:cNvGrpSpPr/>
          <p:nvPr/>
        </p:nvGrpSpPr>
        <p:grpSpPr>
          <a:xfrm>
            <a:off x="4633507" y="4089471"/>
            <a:ext cx="2891119" cy="1955716"/>
            <a:chOff x="3608667" y="3142478"/>
            <a:chExt cx="2168339" cy="1466787"/>
          </a:xfrm>
        </p:grpSpPr>
        <p:sp>
          <p:nvSpPr>
            <p:cNvPr id="273" name="Right Arrow 272">
              <a:extLst>
                <a:ext uri="{FF2B5EF4-FFF2-40B4-BE49-F238E27FC236}">
                  <a16:creationId xmlns:a16="http://schemas.microsoft.com/office/drawing/2014/main" id="{5366B728-E672-7E44-B87D-B39BBAB95E6E}"/>
                </a:ext>
              </a:extLst>
            </p:cNvPr>
            <p:cNvSpPr/>
            <p:nvPr/>
          </p:nvSpPr>
          <p:spPr>
            <a:xfrm>
              <a:off x="4559094" y="3821807"/>
              <a:ext cx="267485" cy="218661"/>
            </a:xfrm>
            <a:prstGeom prst="rightArrow">
              <a:avLst/>
            </a:prstGeom>
            <a:solidFill>
              <a:srgbClr val="7CC7FF">
                <a:lumMod val="75000"/>
              </a:srgbClr>
            </a:solidFill>
            <a:ln w="25400" cap="flat" cmpd="sng" algn="ctr">
              <a:noFill/>
              <a:prstDash val="solid"/>
            </a:ln>
            <a:effectLst/>
          </p:spPr>
          <p:txBody>
            <a:bodyPr rtlCol="0" anchor="ctr"/>
            <a:lstStyle/>
            <a:p>
              <a:pPr algn="ctr" defTabSz="1219170" eaLnBrk="0" fontAlgn="base" hangingPunct="0">
                <a:spcBef>
                  <a:spcPct val="50000"/>
                </a:spcBef>
                <a:spcAft>
                  <a:spcPct val="0"/>
                </a:spcAft>
                <a:buClr>
                  <a:srgbClr val="AEAEAE"/>
                </a:buClr>
                <a:defRPr/>
              </a:pPr>
              <a:endParaRPr lang="en-US" sz="2400" kern="0" dirty="0">
                <a:solidFill>
                  <a:srgbClr val="323232"/>
                </a:solidFill>
                <a:latin typeface="Arial"/>
                <a:cs typeface="Arial" panose="020B0604020202020204" pitchFamily="34" charset="0"/>
              </a:endParaRPr>
            </a:p>
          </p:txBody>
        </p:sp>
        <p:sp>
          <p:nvSpPr>
            <p:cNvPr id="274" name="TextBox 273">
              <a:extLst>
                <a:ext uri="{FF2B5EF4-FFF2-40B4-BE49-F238E27FC236}">
                  <a16:creationId xmlns:a16="http://schemas.microsoft.com/office/drawing/2014/main" id="{310BB9C1-82D6-FB41-B6F3-459E1DC07022}"/>
                </a:ext>
              </a:extLst>
            </p:cNvPr>
            <p:cNvSpPr txBox="1"/>
            <p:nvPr/>
          </p:nvSpPr>
          <p:spPr>
            <a:xfrm>
              <a:off x="3608667" y="3142478"/>
              <a:ext cx="2168339" cy="377075"/>
            </a:xfrm>
            <a:prstGeom prst="rect">
              <a:avLst/>
            </a:prstGeom>
            <a:noFill/>
          </p:spPr>
          <p:txBody>
            <a:bodyPr wrap="square" rtlCol="0">
              <a:spAutoFit/>
            </a:bodyPr>
            <a:lstStyle/>
            <a:p>
              <a:pPr algn="ctr" defTabSz="1219170" eaLnBrk="0" fontAlgn="base" hangingPunct="0">
                <a:spcBef>
                  <a:spcPct val="50000"/>
                </a:spcBef>
                <a:spcAft>
                  <a:spcPct val="0"/>
                </a:spcAft>
                <a:buClr>
                  <a:srgbClr val="AEAEAE"/>
                </a:buClr>
                <a:defRPr/>
              </a:pPr>
              <a:r>
                <a:rPr lang="en-US" sz="2667" kern="0" dirty="0">
                  <a:solidFill>
                    <a:srgbClr val="323232"/>
                  </a:solidFill>
                  <a:ea typeface="MS PGothic" pitchFamily="34" charset="-128"/>
                  <a:cs typeface="Arial" panose="020B0604020202020204" pitchFamily="34" charset="0"/>
                </a:rPr>
                <a:t>Transition Copies</a:t>
              </a:r>
            </a:p>
          </p:txBody>
        </p:sp>
        <p:grpSp>
          <p:nvGrpSpPr>
            <p:cNvPr id="275" name="Group 274">
              <a:extLst>
                <a:ext uri="{FF2B5EF4-FFF2-40B4-BE49-F238E27FC236}">
                  <a16:creationId xmlns:a16="http://schemas.microsoft.com/office/drawing/2014/main" id="{BF9F8001-C142-904D-8802-5B1620430187}"/>
                </a:ext>
              </a:extLst>
            </p:cNvPr>
            <p:cNvGrpSpPr/>
            <p:nvPr/>
          </p:nvGrpSpPr>
          <p:grpSpPr>
            <a:xfrm>
              <a:off x="3867244" y="3636548"/>
              <a:ext cx="571499" cy="589180"/>
              <a:chOff x="7023862" y="2697626"/>
              <a:chExt cx="761998" cy="785573"/>
            </a:xfrm>
          </p:grpSpPr>
          <p:sp>
            <p:nvSpPr>
              <p:cNvPr id="280" name="Rounded Rectangle 279">
                <a:extLst>
                  <a:ext uri="{FF2B5EF4-FFF2-40B4-BE49-F238E27FC236}">
                    <a16:creationId xmlns:a16="http://schemas.microsoft.com/office/drawing/2014/main" id="{F79A1346-25BC-5042-BC02-B53B58E166A4}"/>
                  </a:ext>
                </a:extLst>
              </p:cNvPr>
              <p:cNvSpPr/>
              <p:nvPr/>
            </p:nvSpPr>
            <p:spPr>
              <a:xfrm>
                <a:off x="7023862" y="2697626"/>
                <a:ext cx="761998" cy="785573"/>
              </a:xfrm>
              <a:prstGeom prst="roundRect">
                <a:avLst/>
              </a:prstGeom>
              <a:solidFill>
                <a:srgbClr val="7CC7FF">
                  <a:lumMod val="75000"/>
                </a:srgbClr>
              </a:solidFill>
              <a:ln>
                <a:noFill/>
              </a:ln>
              <a:effectLst/>
            </p:spPr>
            <p:txBody>
              <a:bodyPr rtlCol="0" anchor="ctr"/>
              <a:lstStyle/>
              <a:p>
                <a:pPr algn="ctr" defTabSz="1219170" eaLnBrk="0" fontAlgn="base" hangingPunct="0">
                  <a:spcBef>
                    <a:spcPct val="50000"/>
                  </a:spcBef>
                  <a:spcAft>
                    <a:spcPct val="0"/>
                  </a:spcAft>
                  <a:buClr>
                    <a:srgbClr val="AEAEAE"/>
                  </a:buClr>
                  <a:defRPr/>
                </a:pPr>
                <a:endParaRPr lang="en-US" sz="1467" kern="0">
                  <a:solidFill>
                    <a:srgbClr val="323232"/>
                  </a:solidFill>
                  <a:latin typeface="Arial"/>
                  <a:cs typeface="Arial" panose="020B0604020202020204" pitchFamily="34" charset="0"/>
                </a:endParaRPr>
              </a:p>
            </p:txBody>
          </p:sp>
          <p:sp>
            <p:nvSpPr>
              <p:cNvPr id="281" name="TextBox 280">
                <a:extLst>
                  <a:ext uri="{FF2B5EF4-FFF2-40B4-BE49-F238E27FC236}">
                    <a16:creationId xmlns:a16="http://schemas.microsoft.com/office/drawing/2014/main" id="{26A59FEC-1C8B-4B43-BFED-CFBB245B5DEA}"/>
                  </a:ext>
                </a:extLst>
              </p:cNvPr>
              <p:cNvSpPr txBox="1"/>
              <p:nvPr/>
            </p:nvSpPr>
            <p:spPr>
              <a:xfrm>
                <a:off x="7026174" y="2905746"/>
                <a:ext cx="687703" cy="318100"/>
              </a:xfrm>
              <a:prstGeom prst="rect">
                <a:avLst/>
              </a:prstGeom>
              <a:noFill/>
            </p:spPr>
            <p:txBody>
              <a:bodyPr wrap="square" rtlCol="0">
                <a:spAutoFit/>
              </a:bodyPr>
              <a:lstStyle/>
              <a:p>
                <a:pPr algn="ctr" defTabSz="1219170" eaLnBrk="0" fontAlgn="base" hangingPunct="0">
                  <a:spcBef>
                    <a:spcPct val="50000"/>
                  </a:spcBef>
                  <a:spcAft>
                    <a:spcPct val="0"/>
                  </a:spcAft>
                  <a:buClr>
                    <a:srgbClr val="AEAEAE"/>
                  </a:buClr>
                  <a:defRPr/>
                </a:pPr>
                <a:r>
                  <a:rPr lang="en-US" sz="1467" b="1" kern="0" dirty="0">
                    <a:solidFill>
                      <a:srgbClr val="323232"/>
                    </a:solidFill>
                    <a:ea typeface="MS PGothic" pitchFamily="34" charset="-128"/>
                    <a:cs typeface="Arial" panose="020B0604020202020204" pitchFamily="34" charset="0"/>
                  </a:rPr>
                  <a:t>Test</a:t>
                </a:r>
              </a:p>
            </p:txBody>
          </p:sp>
        </p:grpSp>
        <p:grpSp>
          <p:nvGrpSpPr>
            <p:cNvPr id="276" name="Group 275">
              <a:extLst>
                <a:ext uri="{FF2B5EF4-FFF2-40B4-BE49-F238E27FC236}">
                  <a16:creationId xmlns:a16="http://schemas.microsoft.com/office/drawing/2014/main" id="{A551221C-B9D3-1B48-B6C9-FFCAF8611598}"/>
                </a:ext>
              </a:extLst>
            </p:cNvPr>
            <p:cNvGrpSpPr/>
            <p:nvPr/>
          </p:nvGrpSpPr>
          <p:grpSpPr>
            <a:xfrm>
              <a:off x="4934766" y="3636548"/>
              <a:ext cx="571499" cy="589180"/>
              <a:chOff x="7023862" y="2697626"/>
              <a:chExt cx="761998" cy="785573"/>
            </a:xfrm>
          </p:grpSpPr>
          <p:sp>
            <p:nvSpPr>
              <p:cNvPr id="278" name="Rounded Rectangle 277">
                <a:extLst>
                  <a:ext uri="{FF2B5EF4-FFF2-40B4-BE49-F238E27FC236}">
                    <a16:creationId xmlns:a16="http://schemas.microsoft.com/office/drawing/2014/main" id="{2D2FDC39-9BC4-7D4E-A7AC-EFA7C3941863}"/>
                  </a:ext>
                </a:extLst>
              </p:cNvPr>
              <p:cNvSpPr/>
              <p:nvPr/>
            </p:nvSpPr>
            <p:spPr>
              <a:xfrm>
                <a:off x="7023862" y="2697626"/>
                <a:ext cx="761998" cy="785573"/>
              </a:xfrm>
              <a:prstGeom prst="roundRect">
                <a:avLst/>
              </a:prstGeom>
              <a:solidFill>
                <a:srgbClr val="7CC7FF"/>
              </a:solidFill>
              <a:ln>
                <a:noFill/>
              </a:ln>
              <a:effectLst/>
            </p:spPr>
            <p:txBody>
              <a:bodyPr rtlCol="0" anchor="ctr"/>
              <a:lstStyle/>
              <a:p>
                <a:pPr algn="ctr" defTabSz="1219170" eaLnBrk="0" fontAlgn="base" hangingPunct="0">
                  <a:spcBef>
                    <a:spcPct val="50000"/>
                  </a:spcBef>
                  <a:spcAft>
                    <a:spcPct val="0"/>
                  </a:spcAft>
                  <a:buClr>
                    <a:srgbClr val="AEAEAE"/>
                  </a:buClr>
                  <a:defRPr/>
                </a:pPr>
                <a:endParaRPr lang="en-US" sz="1467" kern="0">
                  <a:solidFill>
                    <a:srgbClr val="323232"/>
                  </a:solidFill>
                  <a:latin typeface="Arial"/>
                  <a:cs typeface="Arial" panose="020B0604020202020204" pitchFamily="34" charset="0"/>
                </a:endParaRPr>
              </a:p>
            </p:txBody>
          </p:sp>
          <p:sp>
            <p:nvSpPr>
              <p:cNvPr id="279" name="TextBox 278">
                <a:extLst>
                  <a:ext uri="{FF2B5EF4-FFF2-40B4-BE49-F238E27FC236}">
                    <a16:creationId xmlns:a16="http://schemas.microsoft.com/office/drawing/2014/main" id="{3038C0F3-21A3-5D43-A846-E81CA164EC55}"/>
                  </a:ext>
                </a:extLst>
              </p:cNvPr>
              <p:cNvSpPr txBox="1"/>
              <p:nvPr/>
            </p:nvSpPr>
            <p:spPr>
              <a:xfrm>
                <a:off x="7061010" y="2905746"/>
                <a:ext cx="687703" cy="318100"/>
              </a:xfrm>
              <a:prstGeom prst="rect">
                <a:avLst/>
              </a:prstGeom>
              <a:noFill/>
            </p:spPr>
            <p:txBody>
              <a:bodyPr wrap="square" rtlCol="0">
                <a:spAutoFit/>
              </a:bodyPr>
              <a:lstStyle/>
              <a:p>
                <a:pPr algn="ctr" defTabSz="1219170" eaLnBrk="0" fontAlgn="base" hangingPunct="0">
                  <a:spcBef>
                    <a:spcPct val="50000"/>
                  </a:spcBef>
                  <a:spcAft>
                    <a:spcPct val="0"/>
                  </a:spcAft>
                  <a:buClr>
                    <a:srgbClr val="AEAEAE"/>
                  </a:buClr>
                  <a:defRPr/>
                </a:pPr>
                <a:r>
                  <a:rPr lang="en-US" sz="1467" b="1" kern="0" dirty="0">
                    <a:solidFill>
                      <a:srgbClr val="323232"/>
                    </a:solidFill>
                    <a:ea typeface="MS PGothic" pitchFamily="34" charset="-128"/>
                    <a:cs typeface="Arial" panose="020B0604020202020204" pitchFamily="34" charset="0"/>
                  </a:rPr>
                  <a:t>Prod</a:t>
                </a:r>
              </a:p>
            </p:txBody>
          </p:sp>
        </p:grpSp>
        <p:sp>
          <p:nvSpPr>
            <p:cNvPr id="277" name="TextBox 276">
              <a:extLst>
                <a:ext uri="{FF2B5EF4-FFF2-40B4-BE49-F238E27FC236}">
                  <a16:creationId xmlns:a16="http://schemas.microsoft.com/office/drawing/2014/main" id="{82101D62-7B03-C742-89EF-E5A8870ECF5D}"/>
                </a:ext>
              </a:extLst>
            </p:cNvPr>
            <p:cNvSpPr txBox="1"/>
            <p:nvPr/>
          </p:nvSpPr>
          <p:spPr>
            <a:xfrm>
              <a:off x="3837620" y="4378432"/>
              <a:ext cx="1710434" cy="230833"/>
            </a:xfrm>
            <a:prstGeom prst="rect">
              <a:avLst/>
            </a:prstGeom>
            <a:noFill/>
          </p:spPr>
          <p:txBody>
            <a:bodyPr wrap="square" rtlCol="0">
              <a:spAutoFit/>
            </a:bodyPr>
            <a:lstStyle/>
            <a:p>
              <a:pPr algn="ctr" defTabSz="1219170" eaLnBrk="0" fontAlgn="base" hangingPunct="0">
                <a:spcBef>
                  <a:spcPct val="50000"/>
                </a:spcBef>
                <a:spcAft>
                  <a:spcPct val="0"/>
                </a:spcAft>
                <a:buClr>
                  <a:srgbClr val="AEAEAE"/>
                </a:buClr>
                <a:defRPr/>
              </a:pPr>
              <a:r>
                <a:rPr lang="en-US" sz="1400" kern="0" dirty="0">
                  <a:solidFill>
                    <a:srgbClr val="323232"/>
                  </a:solidFill>
                  <a:ea typeface="MS PGothic" pitchFamily="34" charset="-128"/>
                  <a:cs typeface="Arial" panose="020B0604020202020204" pitchFamily="34" charset="0"/>
                </a:rPr>
                <a:t>Test to Production</a:t>
              </a:r>
            </a:p>
          </p:txBody>
        </p:sp>
      </p:grpSp>
      <p:grpSp>
        <p:nvGrpSpPr>
          <p:cNvPr id="282" name="Group 281">
            <a:extLst>
              <a:ext uri="{FF2B5EF4-FFF2-40B4-BE49-F238E27FC236}">
                <a16:creationId xmlns:a16="http://schemas.microsoft.com/office/drawing/2014/main" id="{D12F69A2-A21B-7F46-B5A6-891698908A75}"/>
              </a:ext>
            </a:extLst>
          </p:cNvPr>
          <p:cNvGrpSpPr/>
          <p:nvPr/>
        </p:nvGrpSpPr>
        <p:grpSpPr>
          <a:xfrm>
            <a:off x="8610266" y="4080711"/>
            <a:ext cx="2891119" cy="1955716"/>
            <a:chOff x="6511487" y="3142478"/>
            <a:chExt cx="2168339" cy="1466787"/>
          </a:xfrm>
        </p:grpSpPr>
        <p:sp>
          <p:nvSpPr>
            <p:cNvPr id="283" name="TextBox 282">
              <a:extLst>
                <a:ext uri="{FF2B5EF4-FFF2-40B4-BE49-F238E27FC236}">
                  <a16:creationId xmlns:a16="http://schemas.microsoft.com/office/drawing/2014/main" id="{6BDCCD9F-351C-074F-A610-CC65684DB9E2}"/>
                </a:ext>
              </a:extLst>
            </p:cNvPr>
            <p:cNvSpPr txBox="1"/>
            <p:nvPr/>
          </p:nvSpPr>
          <p:spPr>
            <a:xfrm>
              <a:off x="6511487" y="3142478"/>
              <a:ext cx="2168339" cy="377075"/>
            </a:xfrm>
            <a:prstGeom prst="rect">
              <a:avLst/>
            </a:prstGeom>
            <a:noFill/>
          </p:spPr>
          <p:txBody>
            <a:bodyPr wrap="square" rtlCol="0">
              <a:spAutoFit/>
            </a:bodyPr>
            <a:lstStyle/>
            <a:p>
              <a:pPr algn="ctr" eaLnBrk="0" fontAlgn="base" hangingPunct="0">
                <a:spcBef>
                  <a:spcPct val="50000"/>
                </a:spcBef>
                <a:spcAft>
                  <a:spcPct val="0"/>
                </a:spcAft>
                <a:buClr>
                  <a:srgbClr val="AEAEAE"/>
                </a:buClr>
                <a:buFont typeface="Wingdings" pitchFamily="2" charset="2"/>
                <a:buNone/>
                <a:defRPr/>
              </a:pPr>
              <a:r>
                <a:rPr lang="en-US" sz="2667" kern="0" dirty="0">
                  <a:solidFill>
                    <a:srgbClr val="323232"/>
                  </a:solidFill>
                  <a:ea typeface="MS PGothic" pitchFamily="34" charset="-128"/>
                  <a:cs typeface="Arial" panose="020B0604020202020204" pitchFamily="34" charset="0"/>
                </a:rPr>
                <a:t>Delete Copies</a:t>
              </a:r>
            </a:p>
          </p:txBody>
        </p:sp>
        <p:pic>
          <p:nvPicPr>
            <p:cNvPr id="284" name="Picture 283" descr="Trash Clip Art at Clker.com - vector clip art online, royalty free ...">
              <a:extLst>
                <a:ext uri="{FF2B5EF4-FFF2-40B4-BE49-F238E27FC236}">
                  <a16:creationId xmlns:a16="http://schemas.microsoft.com/office/drawing/2014/main" id="{A3ABEF36-FA9B-8947-BE8E-6B7C56487C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71870" y="3569757"/>
              <a:ext cx="647575" cy="722762"/>
            </a:xfrm>
            <a:prstGeom prst="rect">
              <a:avLst/>
            </a:prstGeom>
          </p:spPr>
        </p:pic>
        <p:sp>
          <p:nvSpPr>
            <p:cNvPr id="285" name="TextBox 284">
              <a:extLst>
                <a:ext uri="{FF2B5EF4-FFF2-40B4-BE49-F238E27FC236}">
                  <a16:creationId xmlns:a16="http://schemas.microsoft.com/office/drawing/2014/main" id="{EF0A81BD-5B42-7F42-AED5-8C1E9CE710CF}"/>
                </a:ext>
              </a:extLst>
            </p:cNvPr>
            <p:cNvSpPr txBox="1"/>
            <p:nvPr/>
          </p:nvSpPr>
          <p:spPr>
            <a:xfrm>
              <a:off x="6740440" y="4378432"/>
              <a:ext cx="1710434" cy="230833"/>
            </a:xfrm>
            <a:prstGeom prst="rect">
              <a:avLst/>
            </a:prstGeom>
            <a:noFill/>
          </p:spPr>
          <p:txBody>
            <a:bodyPr wrap="square" rtlCol="0">
              <a:spAutoFit/>
            </a:bodyPr>
            <a:lstStyle/>
            <a:p>
              <a:pPr algn="ctr" eaLnBrk="0" fontAlgn="base" hangingPunct="0">
                <a:spcBef>
                  <a:spcPct val="50000"/>
                </a:spcBef>
                <a:spcAft>
                  <a:spcPct val="0"/>
                </a:spcAft>
                <a:buClr>
                  <a:srgbClr val="AEAEAE"/>
                </a:buClr>
                <a:buFont typeface="Wingdings" pitchFamily="2" charset="2"/>
                <a:buNone/>
                <a:defRPr/>
              </a:pPr>
              <a:r>
                <a:rPr lang="en-US" sz="1400" kern="0" dirty="0">
                  <a:solidFill>
                    <a:srgbClr val="323232"/>
                  </a:solidFill>
                  <a:ea typeface="MS PGothic" pitchFamily="34" charset="-128"/>
                  <a:cs typeface="Arial" panose="020B0604020202020204" pitchFamily="34" charset="0"/>
                </a:rPr>
                <a:t>Clean Up</a:t>
              </a:r>
            </a:p>
          </p:txBody>
        </p:sp>
      </p:grpSp>
      <p:pic>
        <p:nvPicPr>
          <p:cNvPr id="55" name="Graphic 54">
            <a:extLst>
              <a:ext uri="{FF2B5EF4-FFF2-40B4-BE49-F238E27FC236}">
                <a16:creationId xmlns:a16="http://schemas.microsoft.com/office/drawing/2014/main" id="{939124B8-D7DE-9145-96CB-F2BE0D0094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98805" y="170234"/>
            <a:ext cx="912779" cy="912779"/>
          </a:xfrm>
          <a:prstGeom prst="rect">
            <a:avLst/>
          </a:prstGeom>
        </p:spPr>
      </p:pic>
    </p:spTree>
    <p:extLst>
      <p:ext uri="{BB962C8B-B14F-4D97-AF65-F5344CB8AC3E}">
        <p14:creationId xmlns:p14="http://schemas.microsoft.com/office/powerpoint/2010/main" val="2730471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randombar(vertical)">
                                      <p:cBhvr>
                                        <p:cTn id="7" dur="500"/>
                                        <p:tgtEl>
                                          <p:spTgt spid="249"/>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57"/>
                                        </p:tgtEl>
                                        <p:attrNameLst>
                                          <p:attrName>style.visibility</p:attrName>
                                        </p:attrNameLst>
                                      </p:cBhvr>
                                      <p:to>
                                        <p:strVal val="visible"/>
                                      </p:to>
                                    </p:set>
                                    <p:animEffect transition="in" filter="randombar(vertical)">
                                      <p:cBhvr>
                                        <p:cTn id="11" dur="500"/>
                                        <p:tgtEl>
                                          <p:spTgt spid="257"/>
                                        </p:tgtEl>
                                      </p:cBhvr>
                                    </p:animEffect>
                                  </p:childTnLst>
                                </p:cTn>
                              </p:par>
                            </p:childTnLst>
                          </p:cTn>
                        </p:par>
                        <p:par>
                          <p:cTn id="12" fill="hold">
                            <p:stCondLst>
                              <p:cond delay="1000"/>
                            </p:stCondLst>
                            <p:childTnLst>
                              <p:par>
                                <p:cTn id="13" presetID="14" presetClass="entr" presetSubtype="5" fill="hold" nodeType="afterEffect">
                                  <p:stCondLst>
                                    <p:cond delay="0"/>
                                  </p:stCondLst>
                                  <p:childTnLst>
                                    <p:set>
                                      <p:cBhvr>
                                        <p:cTn id="14" dur="1" fill="hold">
                                          <p:stCondLst>
                                            <p:cond delay="0"/>
                                          </p:stCondLst>
                                        </p:cTn>
                                        <p:tgtEl>
                                          <p:spTgt spid="253"/>
                                        </p:tgtEl>
                                        <p:attrNameLst>
                                          <p:attrName>style.visibility</p:attrName>
                                        </p:attrNameLst>
                                      </p:cBhvr>
                                      <p:to>
                                        <p:strVal val="visible"/>
                                      </p:to>
                                    </p:set>
                                    <p:animEffect transition="in" filter="randombar(vertical)">
                                      <p:cBhvr>
                                        <p:cTn id="15" dur="500"/>
                                        <p:tgtEl>
                                          <p:spTgt spid="253"/>
                                        </p:tgtEl>
                                      </p:cBhvr>
                                    </p:animEffect>
                                  </p:childTnLst>
                                </p:cTn>
                              </p:par>
                            </p:childTnLst>
                          </p:cTn>
                        </p:par>
                        <p:par>
                          <p:cTn id="16" fill="hold">
                            <p:stCondLst>
                              <p:cond delay="1500"/>
                            </p:stCondLst>
                            <p:childTnLst>
                              <p:par>
                                <p:cTn id="17" presetID="14" presetClass="entr" presetSubtype="5" fill="hold" nodeType="afterEffect">
                                  <p:stCondLst>
                                    <p:cond delay="0"/>
                                  </p:stCondLst>
                                  <p:childTnLst>
                                    <p:set>
                                      <p:cBhvr>
                                        <p:cTn id="18" dur="1" fill="hold">
                                          <p:stCondLst>
                                            <p:cond delay="0"/>
                                          </p:stCondLst>
                                        </p:cTn>
                                        <p:tgtEl>
                                          <p:spTgt spid="272"/>
                                        </p:tgtEl>
                                        <p:attrNameLst>
                                          <p:attrName>style.visibility</p:attrName>
                                        </p:attrNameLst>
                                      </p:cBhvr>
                                      <p:to>
                                        <p:strVal val="visible"/>
                                      </p:to>
                                    </p:set>
                                    <p:animEffect transition="in" filter="randombar(vertical)">
                                      <p:cBhvr>
                                        <p:cTn id="19" dur="500"/>
                                        <p:tgtEl>
                                          <p:spTgt spid="272"/>
                                        </p:tgtEl>
                                      </p:cBhvr>
                                    </p:animEffect>
                                  </p:childTnLst>
                                </p:cTn>
                              </p:par>
                            </p:childTnLst>
                          </p:cTn>
                        </p:par>
                        <p:par>
                          <p:cTn id="20" fill="hold">
                            <p:stCondLst>
                              <p:cond delay="2000"/>
                            </p:stCondLst>
                            <p:childTnLst>
                              <p:par>
                                <p:cTn id="21" presetID="14" presetClass="entr" presetSubtype="5" fill="hold" nodeType="afterEffect">
                                  <p:stCondLst>
                                    <p:cond delay="0"/>
                                  </p:stCondLst>
                                  <p:childTnLst>
                                    <p:set>
                                      <p:cBhvr>
                                        <p:cTn id="22" dur="1" fill="hold">
                                          <p:stCondLst>
                                            <p:cond delay="0"/>
                                          </p:stCondLst>
                                        </p:cTn>
                                        <p:tgtEl>
                                          <p:spTgt spid="282"/>
                                        </p:tgtEl>
                                        <p:attrNameLst>
                                          <p:attrName>style.visibility</p:attrName>
                                        </p:attrNameLst>
                                      </p:cBhvr>
                                      <p:to>
                                        <p:strVal val="visible"/>
                                      </p:to>
                                    </p:set>
                                    <p:animEffect transition="in" filter="randombar(vertical)">
                                      <p:cBhvr>
                                        <p:cTn id="23" dur="500"/>
                                        <p:tgtEl>
                                          <p:spTgt spid="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FF982C-3253-8F45-B27F-DC76CA450882}"/>
              </a:ext>
            </a:extLst>
          </p:cNvPr>
          <p:cNvSpPr txBox="1"/>
          <p:nvPr/>
        </p:nvSpPr>
        <p:spPr>
          <a:xfrm>
            <a:off x="4922154" y="159455"/>
            <a:ext cx="2347694" cy="830997"/>
          </a:xfrm>
          <a:prstGeom prst="rect">
            <a:avLst/>
          </a:prstGeom>
          <a:noFill/>
        </p:spPr>
        <p:txBody>
          <a:bodyPr wrap="none" rtlCol="0">
            <a:spAutoFit/>
          </a:bodyPr>
          <a:lstStyle/>
          <a:p>
            <a:pPr algn="ctr"/>
            <a:r>
              <a:rPr lang="en-US" sz="4800" b="1" u="sng" dirty="0">
                <a:solidFill>
                  <a:schemeClr val="bg1"/>
                </a:solidFill>
                <a:latin typeface="Chalkboard" panose="03050602040202020205" pitchFamily="66" charset="77"/>
              </a:rPr>
              <a:t>Agenda</a:t>
            </a:r>
          </a:p>
        </p:txBody>
      </p:sp>
      <p:sp>
        <p:nvSpPr>
          <p:cNvPr id="4" name="TextBox 3">
            <a:extLst>
              <a:ext uri="{FF2B5EF4-FFF2-40B4-BE49-F238E27FC236}">
                <a16:creationId xmlns:a16="http://schemas.microsoft.com/office/drawing/2014/main" id="{4D972C00-FF8E-4C49-B286-DAA2FB9AF518}"/>
              </a:ext>
            </a:extLst>
          </p:cNvPr>
          <p:cNvSpPr txBox="1"/>
          <p:nvPr/>
        </p:nvSpPr>
        <p:spPr>
          <a:xfrm>
            <a:off x="446184" y="1174112"/>
            <a:ext cx="9286869" cy="4975721"/>
          </a:xfrm>
          <a:prstGeom prst="rect">
            <a:avLst/>
          </a:prstGeom>
          <a:noFill/>
        </p:spPr>
        <p:txBody>
          <a:bodyPr wrap="square" rtlCol="0">
            <a:spAutoFit/>
          </a:bodyPr>
          <a:lstStyle/>
          <a:p>
            <a:pPr marL="457189" indent="-457189">
              <a:spcBef>
                <a:spcPts val="800"/>
              </a:spcBef>
              <a:spcAft>
                <a:spcPts val="800"/>
              </a:spcAft>
              <a:buFont typeface="+mj-lt"/>
              <a:buAutoNum type="arabicPeriod"/>
            </a:pPr>
            <a:r>
              <a:rPr lang="en-US" sz="2800" dirty="0">
                <a:solidFill>
                  <a:schemeClr val="bg1"/>
                </a:solidFill>
                <a:latin typeface="Chalkboard" panose="03050602040202020205" pitchFamily="66" charset="77"/>
              </a:rPr>
              <a:t>Data Resilience – Defined </a:t>
            </a:r>
          </a:p>
          <a:p>
            <a:pPr marL="457189" indent="-457189">
              <a:spcBef>
                <a:spcPts val="800"/>
              </a:spcBef>
              <a:spcAft>
                <a:spcPts val="800"/>
              </a:spcAft>
              <a:buFont typeface="+mj-lt"/>
              <a:buAutoNum type="arabicPeriod"/>
            </a:pPr>
            <a:r>
              <a:rPr lang="en-US" sz="2800" dirty="0">
                <a:solidFill>
                  <a:schemeClr val="bg1"/>
                </a:solidFill>
                <a:latin typeface="Chalkboard" panose="03050602040202020205" pitchFamily="66" charset="77"/>
              </a:rPr>
              <a:t>Determining Data Resilience </a:t>
            </a:r>
          </a:p>
          <a:p>
            <a:pPr marL="457189" indent="-457189">
              <a:spcBef>
                <a:spcPts val="800"/>
              </a:spcBef>
              <a:spcAft>
                <a:spcPts val="800"/>
              </a:spcAft>
              <a:buFont typeface="+mj-lt"/>
              <a:buAutoNum type="arabicPeriod"/>
            </a:pPr>
            <a:r>
              <a:rPr lang="en-US" sz="2800" dirty="0">
                <a:solidFill>
                  <a:schemeClr val="bg1"/>
                </a:solidFill>
                <a:latin typeface="Chalkboard" panose="03050602040202020205" pitchFamily="66" charset="77"/>
              </a:rPr>
              <a:t>Data Resilience Classification</a:t>
            </a:r>
          </a:p>
          <a:p>
            <a:pPr marL="457189" indent="-457189">
              <a:spcBef>
                <a:spcPts val="800"/>
              </a:spcBef>
              <a:spcAft>
                <a:spcPts val="800"/>
              </a:spcAft>
              <a:buFont typeface="+mj-lt"/>
              <a:buAutoNum type="arabicPeriod"/>
            </a:pPr>
            <a:r>
              <a:rPr lang="en-US" sz="2800" dirty="0">
                <a:solidFill>
                  <a:schemeClr val="bg1"/>
                </a:solidFill>
                <a:latin typeface="Chalkboard" panose="03050602040202020205" pitchFamily="66" charset="77"/>
              </a:rPr>
              <a:t>Creating Data Resilience</a:t>
            </a:r>
          </a:p>
          <a:p>
            <a:pPr marL="914389" lvl="1" indent="-457189">
              <a:spcBef>
                <a:spcPts val="800"/>
              </a:spcBef>
              <a:spcAft>
                <a:spcPts val="800"/>
              </a:spcAft>
              <a:buFont typeface="+mj-lt"/>
              <a:buAutoNum type="arabicPeriod"/>
            </a:pPr>
            <a:r>
              <a:rPr lang="en-US" sz="2800" dirty="0">
                <a:solidFill>
                  <a:schemeClr val="bg1"/>
                </a:solidFill>
                <a:latin typeface="Chalkboard" panose="03050602040202020205" pitchFamily="66" charset="77"/>
              </a:rPr>
              <a:t>Architecting</a:t>
            </a:r>
          </a:p>
          <a:p>
            <a:pPr marL="914389" lvl="1" indent="-457189">
              <a:spcBef>
                <a:spcPts val="800"/>
              </a:spcBef>
              <a:spcAft>
                <a:spcPts val="800"/>
              </a:spcAft>
              <a:buFont typeface="+mj-lt"/>
              <a:buAutoNum type="arabicPeriod"/>
            </a:pPr>
            <a:r>
              <a:rPr lang="en-US" sz="2800" dirty="0">
                <a:solidFill>
                  <a:schemeClr val="bg1"/>
                </a:solidFill>
                <a:latin typeface="Chalkboard" panose="03050602040202020205" pitchFamily="66" charset="77"/>
              </a:rPr>
              <a:t>Moving – Software</a:t>
            </a:r>
          </a:p>
          <a:p>
            <a:pPr marL="914389" lvl="1" indent="-457189">
              <a:spcBef>
                <a:spcPts val="800"/>
              </a:spcBef>
              <a:spcAft>
                <a:spcPts val="800"/>
              </a:spcAft>
              <a:buFont typeface="+mj-lt"/>
              <a:buAutoNum type="arabicPeriod"/>
            </a:pPr>
            <a:r>
              <a:rPr lang="en-US" sz="2800" dirty="0">
                <a:solidFill>
                  <a:schemeClr val="bg1"/>
                </a:solidFill>
                <a:latin typeface="Chalkboard" panose="03050602040202020205" pitchFamily="66" charset="77"/>
              </a:rPr>
              <a:t>Protecting – Hardware </a:t>
            </a:r>
          </a:p>
          <a:p>
            <a:pPr marL="457189" indent="-457189">
              <a:spcBef>
                <a:spcPts val="800"/>
              </a:spcBef>
              <a:spcAft>
                <a:spcPts val="800"/>
              </a:spcAft>
              <a:buFont typeface="+mj-lt"/>
              <a:buAutoNum type="arabicPeriod"/>
            </a:pPr>
            <a:r>
              <a:rPr lang="en-US" sz="2800" dirty="0">
                <a:solidFill>
                  <a:schemeClr val="bg1"/>
                </a:solidFill>
                <a:latin typeface="Chalkboard" panose="03050602040202020205" pitchFamily="66" charset="77"/>
              </a:rPr>
              <a:t>Recourses</a:t>
            </a:r>
          </a:p>
        </p:txBody>
      </p:sp>
    </p:spTree>
    <p:extLst>
      <p:ext uri="{BB962C8B-B14F-4D97-AF65-F5344CB8AC3E}">
        <p14:creationId xmlns:p14="http://schemas.microsoft.com/office/powerpoint/2010/main" val="1293596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26E63-DE04-3B43-903A-3346CB1A0C73}"/>
              </a:ext>
            </a:extLst>
          </p:cNvPr>
          <p:cNvSpPr>
            <a:spLocks noGrp="1"/>
          </p:cNvSpPr>
          <p:nvPr>
            <p:ph type="title"/>
          </p:nvPr>
        </p:nvSpPr>
        <p:spPr/>
        <p:txBody>
          <a:bodyPr/>
          <a:lstStyle/>
          <a:p>
            <a:r>
              <a:rPr lang="en-US" dirty="0"/>
              <a:t>Data Resilience Wheel</a:t>
            </a:r>
          </a:p>
        </p:txBody>
      </p:sp>
      <p:sp>
        <p:nvSpPr>
          <p:cNvPr id="15" name="TextBox 14">
            <a:extLst>
              <a:ext uri="{FF2B5EF4-FFF2-40B4-BE49-F238E27FC236}">
                <a16:creationId xmlns:a16="http://schemas.microsoft.com/office/drawing/2014/main" id="{0E26FEBB-CF32-D344-A2E2-C5A090EDB912}"/>
              </a:ext>
            </a:extLst>
          </p:cNvPr>
          <p:cNvSpPr txBox="1"/>
          <p:nvPr/>
        </p:nvSpPr>
        <p:spPr>
          <a:xfrm>
            <a:off x="747113" y="1245123"/>
            <a:ext cx="3712895" cy="666977"/>
          </a:xfrm>
          <a:prstGeom prst="rect">
            <a:avLst/>
          </a:prstGeom>
          <a:noFill/>
        </p:spPr>
        <p:txBody>
          <a:bodyPr wrap="square" rtlCol="0">
            <a:spAutoFit/>
          </a:bodyPr>
          <a:lstStyle/>
          <a:p>
            <a:pPr defTabSz="914621">
              <a:defRPr/>
            </a:pPr>
            <a:r>
              <a:rPr lang="en-US" sz="1867" b="1" dirty="0">
                <a:solidFill>
                  <a:srgbClr val="FFFFFF"/>
                </a:solidFill>
                <a:latin typeface="Arial"/>
              </a:rPr>
              <a:t>Identity: </a:t>
            </a:r>
            <a:r>
              <a:rPr lang="en-US" sz="1867" dirty="0">
                <a:solidFill>
                  <a:srgbClr val="6EA6FF"/>
                </a:solidFill>
                <a:latin typeface="Arial"/>
              </a:rPr>
              <a:t>Managing credentials and acquisition of data </a:t>
            </a:r>
          </a:p>
        </p:txBody>
      </p:sp>
      <p:pic>
        <p:nvPicPr>
          <p:cNvPr id="12" name="Picture 11">
            <a:extLst>
              <a:ext uri="{FF2B5EF4-FFF2-40B4-BE49-F238E27FC236}">
                <a16:creationId xmlns:a16="http://schemas.microsoft.com/office/drawing/2014/main" id="{B657C361-58DB-0542-A4B5-BC4961AD656C}"/>
              </a:ext>
            </a:extLst>
          </p:cNvPr>
          <p:cNvPicPr>
            <a:picLocks noChangeAspect="1"/>
          </p:cNvPicPr>
          <p:nvPr/>
        </p:nvPicPr>
        <p:blipFill>
          <a:blip r:embed="rId3"/>
          <a:stretch>
            <a:fillRect/>
          </a:stretch>
        </p:blipFill>
        <p:spPr>
          <a:xfrm>
            <a:off x="304663" y="2471494"/>
            <a:ext cx="394275" cy="367989"/>
          </a:xfrm>
          <a:prstGeom prst="rect">
            <a:avLst/>
          </a:prstGeom>
        </p:spPr>
      </p:pic>
      <p:sp>
        <p:nvSpPr>
          <p:cNvPr id="13" name="TextBox 12">
            <a:extLst>
              <a:ext uri="{FF2B5EF4-FFF2-40B4-BE49-F238E27FC236}">
                <a16:creationId xmlns:a16="http://schemas.microsoft.com/office/drawing/2014/main" id="{3ECF087E-068E-4249-9A3D-826EE9C7F82F}"/>
              </a:ext>
            </a:extLst>
          </p:cNvPr>
          <p:cNvSpPr txBox="1"/>
          <p:nvPr/>
        </p:nvSpPr>
        <p:spPr>
          <a:xfrm>
            <a:off x="747114" y="2182620"/>
            <a:ext cx="3712893" cy="954300"/>
          </a:xfrm>
          <a:prstGeom prst="rect">
            <a:avLst/>
          </a:prstGeom>
          <a:noFill/>
        </p:spPr>
        <p:txBody>
          <a:bodyPr wrap="square" rtlCol="0">
            <a:spAutoFit/>
          </a:bodyPr>
          <a:lstStyle/>
          <a:p>
            <a:pPr defTabSz="914621">
              <a:defRPr/>
            </a:pPr>
            <a:r>
              <a:rPr lang="en-US" sz="1867" b="1" dirty="0">
                <a:solidFill>
                  <a:srgbClr val="FFFFFF"/>
                </a:solidFill>
                <a:latin typeface="Arial"/>
              </a:rPr>
              <a:t>Administrative:</a:t>
            </a:r>
            <a:r>
              <a:rPr lang="en-US" sz="1867" dirty="0">
                <a:solidFill>
                  <a:srgbClr val="FFFFFF"/>
                </a:solidFill>
                <a:latin typeface="Arial"/>
              </a:rPr>
              <a:t> </a:t>
            </a:r>
            <a:r>
              <a:rPr lang="en-US" sz="1867" dirty="0">
                <a:solidFill>
                  <a:srgbClr val="6EA6FF"/>
                </a:solidFill>
                <a:latin typeface="Arial"/>
              </a:rPr>
              <a:t>Roles and rights to the management of data copies</a:t>
            </a:r>
          </a:p>
        </p:txBody>
      </p:sp>
      <p:sp>
        <p:nvSpPr>
          <p:cNvPr id="11" name="TextBox 10">
            <a:extLst>
              <a:ext uri="{FF2B5EF4-FFF2-40B4-BE49-F238E27FC236}">
                <a16:creationId xmlns:a16="http://schemas.microsoft.com/office/drawing/2014/main" id="{7A1E2243-3A1E-FB44-A44E-25C6895EBD44}"/>
              </a:ext>
            </a:extLst>
          </p:cNvPr>
          <p:cNvSpPr txBox="1"/>
          <p:nvPr/>
        </p:nvSpPr>
        <p:spPr>
          <a:xfrm>
            <a:off x="747112" y="3407376"/>
            <a:ext cx="3712893" cy="954300"/>
          </a:xfrm>
          <a:prstGeom prst="rect">
            <a:avLst/>
          </a:prstGeom>
          <a:noFill/>
        </p:spPr>
        <p:txBody>
          <a:bodyPr wrap="square" rtlCol="0">
            <a:spAutoFit/>
          </a:bodyPr>
          <a:lstStyle/>
          <a:p>
            <a:pPr defTabSz="914621">
              <a:defRPr/>
            </a:pPr>
            <a:r>
              <a:rPr lang="en-US" sz="1867" b="1" dirty="0">
                <a:solidFill>
                  <a:srgbClr val="FFFFFF"/>
                </a:solidFill>
                <a:latin typeface="Arial"/>
              </a:rPr>
              <a:t>Data-Level:</a:t>
            </a:r>
            <a:r>
              <a:rPr lang="en-US" sz="1867" dirty="0">
                <a:solidFill>
                  <a:srgbClr val="FFFFFF"/>
                </a:solidFill>
                <a:latin typeface="Arial"/>
              </a:rPr>
              <a:t> </a:t>
            </a:r>
            <a:r>
              <a:rPr lang="en-US" sz="1867" dirty="0">
                <a:solidFill>
                  <a:srgbClr val="6EA6FF"/>
                </a:solidFill>
                <a:latin typeface="Arial"/>
              </a:rPr>
              <a:t>Managing the secure placement and copies of data</a:t>
            </a:r>
          </a:p>
        </p:txBody>
      </p:sp>
      <p:pic>
        <p:nvPicPr>
          <p:cNvPr id="8" name="Picture 7">
            <a:extLst>
              <a:ext uri="{FF2B5EF4-FFF2-40B4-BE49-F238E27FC236}">
                <a16:creationId xmlns:a16="http://schemas.microsoft.com/office/drawing/2014/main" id="{69C2766F-7254-0746-9CFB-8C8CBE8AE2F7}"/>
              </a:ext>
            </a:extLst>
          </p:cNvPr>
          <p:cNvPicPr>
            <a:picLocks noChangeAspect="1"/>
          </p:cNvPicPr>
          <p:nvPr/>
        </p:nvPicPr>
        <p:blipFill>
          <a:blip r:embed="rId4"/>
          <a:stretch>
            <a:fillRect/>
          </a:stretch>
        </p:blipFill>
        <p:spPr>
          <a:xfrm>
            <a:off x="314137" y="4890620"/>
            <a:ext cx="380679" cy="367989"/>
          </a:xfrm>
          <a:prstGeom prst="rect">
            <a:avLst/>
          </a:prstGeom>
        </p:spPr>
      </p:pic>
      <p:sp>
        <p:nvSpPr>
          <p:cNvPr id="9" name="TextBox 8">
            <a:extLst>
              <a:ext uri="{FF2B5EF4-FFF2-40B4-BE49-F238E27FC236}">
                <a16:creationId xmlns:a16="http://schemas.microsoft.com/office/drawing/2014/main" id="{4757EA9D-C8AA-1346-82BE-FFEF5FA253D6}"/>
              </a:ext>
            </a:extLst>
          </p:cNvPr>
          <p:cNvSpPr txBox="1"/>
          <p:nvPr/>
        </p:nvSpPr>
        <p:spPr>
          <a:xfrm>
            <a:off x="747114" y="4632132"/>
            <a:ext cx="3712892" cy="666977"/>
          </a:xfrm>
          <a:prstGeom prst="rect">
            <a:avLst/>
          </a:prstGeom>
          <a:noFill/>
        </p:spPr>
        <p:txBody>
          <a:bodyPr wrap="square" rtlCol="0">
            <a:spAutoFit/>
          </a:bodyPr>
          <a:lstStyle/>
          <a:p>
            <a:pPr defTabSz="914621">
              <a:defRPr/>
            </a:pPr>
            <a:r>
              <a:rPr lang="en-US" sz="1867" b="1" dirty="0">
                <a:solidFill>
                  <a:srgbClr val="FFFFFF"/>
                </a:solidFill>
                <a:latin typeface="Arial"/>
              </a:rPr>
              <a:t>Bit-Level:</a:t>
            </a:r>
            <a:r>
              <a:rPr lang="en-US" sz="1867" dirty="0">
                <a:solidFill>
                  <a:srgbClr val="FFFFFF"/>
                </a:solidFill>
                <a:latin typeface="Arial"/>
              </a:rPr>
              <a:t> </a:t>
            </a:r>
            <a:r>
              <a:rPr lang="en-US" sz="1867" dirty="0">
                <a:solidFill>
                  <a:srgbClr val="6EA6FF"/>
                </a:solidFill>
                <a:latin typeface="Arial"/>
              </a:rPr>
              <a:t>Managing the integrity of the data stored and in-flight </a:t>
            </a:r>
          </a:p>
        </p:txBody>
      </p:sp>
      <p:sp>
        <p:nvSpPr>
          <p:cNvPr id="16" name="TextBox 15">
            <a:extLst>
              <a:ext uri="{FF2B5EF4-FFF2-40B4-BE49-F238E27FC236}">
                <a16:creationId xmlns:a16="http://schemas.microsoft.com/office/drawing/2014/main" id="{02009DCD-125F-C540-81EB-FDC0E408BD2B}"/>
              </a:ext>
            </a:extLst>
          </p:cNvPr>
          <p:cNvSpPr txBox="1"/>
          <p:nvPr/>
        </p:nvSpPr>
        <p:spPr>
          <a:xfrm>
            <a:off x="747115" y="5569629"/>
            <a:ext cx="3712891" cy="954300"/>
          </a:xfrm>
          <a:prstGeom prst="rect">
            <a:avLst/>
          </a:prstGeom>
          <a:noFill/>
        </p:spPr>
        <p:txBody>
          <a:bodyPr wrap="square" rtlCol="0">
            <a:spAutoFit/>
          </a:bodyPr>
          <a:lstStyle/>
          <a:p>
            <a:pPr defTabSz="914621">
              <a:defRPr/>
            </a:pPr>
            <a:r>
              <a:rPr lang="en-US" sz="1867" b="1" dirty="0">
                <a:solidFill>
                  <a:srgbClr val="FFFFFF"/>
                </a:solidFill>
                <a:latin typeface="Arial"/>
              </a:rPr>
              <a:t>Container:</a:t>
            </a:r>
            <a:r>
              <a:rPr lang="en-US" sz="1867" dirty="0">
                <a:solidFill>
                  <a:srgbClr val="FFFFFF"/>
                </a:solidFill>
                <a:latin typeface="Arial"/>
              </a:rPr>
              <a:t> </a:t>
            </a:r>
            <a:r>
              <a:rPr lang="en-US" sz="1867" dirty="0">
                <a:solidFill>
                  <a:srgbClr val="6EA6FF"/>
                </a:solidFill>
                <a:latin typeface="Arial"/>
              </a:rPr>
              <a:t>Managing the authenticity and use of the container application</a:t>
            </a:r>
          </a:p>
        </p:txBody>
      </p:sp>
      <p:pic>
        <p:nvPicPr>
          <p:cNvPr id="18" name="Picture 17" descr="Icon&#10;&#10;Description automatically generated">
            <a:extLst>
              <a:ext uri="{FF2B5EF4-FFF2-40B4-BE49-F238E27FC236}">
                <a16:creationId xmlns:a16="http://schemas.microsoft.com/office/drawing/2014/main" id="{51EFF61B-E20C-0C43-9C76-6A0C692FA1BC}"/>
              </a:ext>
            </a:extLst>
          </p:cNvPr>
          <p:cNvPicPr>
            <a:picLocks noChangeAspect="1"/>
          </p:cNvPicPr>
          <p:nvPr/>
        </p:nvPicPr>
        <p:blipFill>
          <a:blip r:embed="rId5">
            <a:duotone>
              <a:prstClr val="black"/>
              <a:schemeClr val="accent1">
                <a:tint val="45000"/>
                <a:satMod val="400000"/>
              </a:schemeClr>
            </a:duotone>
          </a:blip>
          <a:stretch>
            <a:fillRect/>
          </a:stretch>
        </p:blipFill>
        <p:spPr>
          <a:xfrm>
            <a:off x="197119" y="5754717"/>
            <a:ext cx="614711" cy="614711"/>
          </a:xfrm>
          <a:prstGeom prst="rect">
            <a:avLst/>
          </a:prstGeom>
        </p:spPr>
      </p:pic>
      <p:sp>
        <p:nvSpPr>
          <p:cNvPr id="39" name="Oval 38">
            <a:extLst>
              <a:ext uri="{FF2B5EF4-FFF2-40B4-BE49-F238E27FC236}">
                <a16:creationId xmlns:a16="http://schemas.microsoft.com/office/drawing/2014/main" id="{50EC1F43-01C4-8F45-89F8-DB90CD0C5241}"/>
              </a:ext>
            </a:extLst>
          </p:cNvPr>
          <p:cNvSpPr>
            <a:spLocks noChangeAspect="1"/>
          </p:cNvSpPr>
          <p:nvPr/>
        </p:nvSpPr>
        <p:spPr bwMode="auto">
          <a:xfrm>
            <a:off x="5546900" y="265409"/>
            <a:ext cx="6217920" cy="6217920"/>
          </a:xfrm>
          <a:prstGeom prst="ellipse">
            <a:avLst/>
          </a:prstGeom>
          <a:noFill/>
          <a:ln w="19050">
            <a:solidFill>
              <a:srgbClr val="CECFCF">
                <a:alpha val="60000"/>
              </a:srgbClr>
            </a:solidFill>
            <a:prstDash val="dashDot"/>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8000" tIns="48000" rIns="48000" bIns="48000" numCol="1" rtlCol="0" anchor="t" anchorCtr="0" compatLnSpc="1">
            <a:prstTxWarp prst="textNoShape">
              <a:avLst/>
            </a:prstTxWarp>
          </a:bodyPr>
          <a:lstStyle/>
          <a:p>
            <a:pPr defTabSz="914621">
              <a:defRPr/>
            </a:pPr>
            <a:endParaRPr lang="en-US" sz="1867" dirty="0">
              <a:solidFill>
                <a:srgbClr val="000000"/>
              </a:solidFill>
              <a:latin typeface="Arial"/>
              <a:ea typeface="IBM Plex Sans" charset="0"/>
              <a:cs typeface="IBM Plex Sans" charset="0"/>
            </a:endParaRPr>
          </a:p>
        </p:txBody>
      </p:sp>
      <p:pic>
        <p:nvPicPr>
          <p:cNvPr id="45" name="Picture 44">
            <a:extLst>
              <a:ext uri="{FF2B5EF4-FFF2-40B4-BE49-F238E27FC236}">
                <a16:creationId xmlns:a16="http://schemas.microsoft.com/office/drawing/2014/main" id="{3B9297D1-1F57-3D4D-AE82-1E751DCF0894}"/>
              </a:ext>
            </a:extLst>
          </p:cNvPr>
          <p:cNvPicPr>
            <a:picLocks noChangeAspect="1"/>
          </p:cNvPicPr>
          <p:nvPr/>
        </p:nvPicPr>
        <p:blipFill>
          <a:blip r:embed="rId3"/>
          <a:stretch>
            <a:fillRect/>
          </a:stretch>
        </p:blipFill>
        <p:spPr>
          <a:xfrm>
            <a:off x="9017095" y="2958721"/>
            <a:ext cx="313469" cy="292571"/>
          </a:xfrm>
          <a:prstGeom prst="rect">
            <a:avLst/>
          </a:prstGeom>
        </p:spPr>
      </p:pic>
      <p:pic>
        <p:nvPicPr>
          <p:cNvPr id="47" name="Picture 46">
            <a:extLst>
              <a:ext uri="{FF2B5EF4-FFF2-40B4-BE49-F238E27FC236}">
                <a16:creationId xmlns:a16="http://schemas.microsoft.com/office/drawing/2014/main" id="{96E5BCA2-4FC2-3347-8DD1-115A0670879E}"/>
              </a:ext>
            </a:extLst>
          </p:cNvPr>
          <p:cNvPicPr>
            <a:picLocks noChangeAspect="1"/>
          </p:cNvPicPr>
          <p:nvPr/>
        </p:nvPicPr>
        <p:blipFill>
          <a:blip r:embed="rId4"/>
          <a:stretch>
            <a:fillRect/>
          </a:stretch>
        </p:blipFill>
        <p:spPr>
          <a:xfrm>
            <a:off x="8365922" y="3810863"/>
            <a:ext cx="290168" cy="280496"/>
          </a:xfrm>
          <a:prstGeom prst="rect">
            <a:avLst/>
          </a:prstGeom>
        </p:spPr>
      </p:pic>
      <p:pic>
        <p:nvPicPr>
          <p:cNvPr id="48" name="Picture 47" descr="Icon&#10;&#10;Description automatically generated">
            <a:extLst>
              <a:ext uri="{FF2B5EF4-FFF2-40B4-BE49-F238E27FC236}">
                <a16:creationId xmlns:a16="http://schemas.microsoft.com/office/drawing/2014/main" id="{8602A3A8-3258-A449-AFFE-94556CFDAD6A}"/>
              </a:ext>
            </a:extLst>
          </p:cNvPr>
          <p:cNvPicPr>
            <a:picLocks noChangeAspect="1"/>
          </p:cNvPicPr>
          <p:nvPr/>
        </p:nvPicPr>
        <p:blipFill>
          <a:blip r:embed="rId5">
            <a:duotone>
              <a:prstClr val="black"/>
              <a:schemeClr val="accent1">
                <a:tint val="45000"/>
                <a:satMod val="400000"/>
              </a:schemeClr>
            </a:duotone>
          </a:blip>
          <a:stretch>
            <a:fillRect/>
          </a:stretch>
        </p:blipFill>
        <p:spPr>
          <a:xfrm>
            <a:off x="7824459" y="3102000"/>
            <a:ext cx="544717" cy="544717"/>
          </a:xfrm>
          <a:prstGeom prst="rect">
            <a:avLst/>
          </a:prstGeom>
        </p:spPr>
      </p:pic>
      <p:cxnSp>
        <p:nvCxnSpPr>
          <p:cNvPr id="55" name="Straight Connector 54">
            <a:extLst>
              <a:ext uri="{FF2B5EF4-FFF2-40B4-BE49-F238E27FC236}">
                <a16:creationId xmlns:a16="http://schemas.microsoft.com/office/drawing/2014/main" id="{3794BACD-B0E0-0149-B854-BDF3A7BAAB6E}"/>
              </a:ext>
            </a:extLst>
          </p:cNvPr>
          <p:cNvCxnSpPr>
            <a:cxnSpLocks/>
          </p:cNvCxnSpPr>
          <p:nvPr/>
        </p:nvCxnSpPr>
        <p:spPr bwMode="auto">
          <a:xfrm flipH="1">
            <a:off x="8658986" y="497714"/>
            <a:ext cx="1139079" cy="2927119"/>
          </a:xfrm>
          <a:prstGeom prst="line">
            <a:avLst/>
          </a:prstGeom>
          <a:ln w="19050">
            <a:solidFill>
              <a:schemeClr val="bg1">
                <a:lumMod val="50000"/>
              </a:schemeClr>
            </a:solidFill>
            <a:prstDash val="dashDot"/>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06946A35-7DF3-454F-8102-4264B8D89538}"/>
              </a:ext>
            </a:extLst>
          </p:cNvPr>
          <p:cNvCxnSpPr>
            <a:cxnSpLocks/>
          </p:cNvCxnSpPr>
          <p:nvPr/>
        </p:nvCxnSpPr>
        <p:spPr bwMode="auto">
          <a:xfrm>
            <a:off x="8671718" y="3440749"/>
            <a:ext cx="1032453" cy="2889459"/>
          </a:xfrm>
          <a:prstGeom prst="line">
            <a:avLst/>
          </a:prstGeom>
          <a:ln w="19050">
            <a:solidFill>
              <a:schemeClr val="bg1">
                <a:lumMod val="50000"/>
              </a:schemeClr>
            </a:solidFill>
            <a:prstDash val="dashDot"/>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D159E2DB-64DC-0E46-9234-92F1AEFCC324}"/>
              </a:ext>
            </a:extLst>
          </p:cNvPr>
          <p:cNvCxnSpPr>
            <a:cxnSpLocks/>
          </p:cNvCxnSpPr>
          <p:nvPr/>
        </p:nvCxnSpPr>
        <p:spPr bwMode="auto">
          <a:xfrm flipH="1" flipV="1">
            <a:off x="8640972" y="3442448"/>
            <a:ext cx="3102781" cy="1"/>
          </a:xfrm>
          <a:prstGeom prst="line">
            <a:avLst/>
          </a:prstGeom>
          <a:ln w="19050">
            <a:solidFill>
              <a:schemeClr val="bg1">
                <a:lumMod val="50000"/>
              </a:schemeClr>
            </a:solidFill>
            <a:prstDash val="dashDot"/>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43AB7F5D-4D41-DD49-B90D-28DC6A531C87}"/>
              </a:ext>
            </a:extLst>
          </p:cNvPr>
          <p:cNvCxnSpPr>
            <a:cxnSpLocks/>
          </p:cNvCxnSpPr>
          <p:nvPr/>
        </p:nvCxnSpPr>
        <p:spPr bwMode="auto">
          <a:xfrm flipH="1" flipV="1">
            <a:off x="6200836" y="1514089"/>
            <a:ext cx="2440137" cy="1904928"/>
          </a:xfrm>
          <a:prstGeom prst="line">
            <a:avLst/>
          </a:prstGeom>
          <a:ln w="19050">
            <a:solidFill>
              <a:schemeClr val="bg1">
                <a:lumMod val="50000"/>
              </a:schemeClr>
            </a:solidFill>
            <a:prstDash val="dashDot"/>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4" name="TextBox 63">
            <a:extLst>
              <a:ext uri="{FF2B5EF4-FFF2-40B4-BE49-F238E27FC236}">
                <a16:creationId xmlns:a16="http://schemas.microsoft.com/office/drawing/2014/main" id="{7858D565-F50D-6B43-93AF-7B7C6365A989}"/>
              </a:ext>
            </a:extLst>
          </p:cNvPr>
          <p:cNvSpPr txBox="1"/>
          <p:nvPr/>
        </p:nvSpPr>
        <p:spPr>
          <a:xfrm>
            <a:off x="7617748" y="1605724"/>
            <a:ext cx="823451" cy="297454"/>
          </a:xfrm>
          <a:prstGeom prst="rect">
            <a:avLst/>
          </a:prstGeom>
          <a:noFill/>
        </p:spPr>
        <p:txBody>
          <a:bodyPr wrap="square" rtlCol="0">
            <a:spAutoFit/>
          </a:bodyPr>
          <a:lstStyle/>
          <a:p>
            <a:pPr algn="ctr" defTabSz="914621">
              <a:defRPr/>
            </a:pPr>
            <a:r>
              <a:rPr lang="en-US" sz="1333" dirty="0">
                <a:solidFill>
                  <a:srgbClr val="FFFFFF">
                    <a:lumMod val="85000"/>
                  </a:srgbClr>
                </a:solidFill>
                <a:latin typeface="Arial"/>
                <a:ea typeface="IBM Plex Sans" charset="0"/>
                <a:cs typeface="IBM Plex Sans" charset="0"/>
              </a:rPr>
              <a:t>LDAP</a:t>
            </a:r>
          </a:p>
        </p:txBody>
      </p:sp>
      <p:sp>
        <p:nvSpPr>
          <p:cNvPr id="65" name="TextBox 64">
            <a:extLst>
              <a:ext uri="{FF2B5EF4-FFF2-40B4-BE49-F238E27FC236}">
                <a16:creationId xmlns:a16="http://schemas.microsoft.com/office/drawing/2014/main" id="{8869D7BF-D7A3-D14D-AFFA-666096C3433E}"/>
              </a:ext>
            </a:extLst>
          </p:cNvPr>
          <p:cNvSpPr txBox="1"/>
          <p:nvPr/>
        </p:nvSpPr>
        <p:spPr>
          <a:xfrm>
            <a:off x="8043607" y="1090770"/>
            <a:ext cx="651140" cy="307777"/>
          </a:xfrm>
          <a:prstGeom prst="rect">
            <a:avLst/>
          </a:prstGeom>
          <a:noFill/>
        </p:spPr>
        <p:txBody>
          <a:bodyPr wrap="none" rtlCol="0">
            <a:spAutoFit/>
          </a:bodyPr>
          <a:lstStyle/>
          <a:p>
            <a:pPr algn="ctr" defTabSz="914621">
              <a:defRPr/>
            </a:pPr>
            <a:r>
              <a:rPr lang="en-US" sz="1400" b="1" dirty="0">
                <a:solidFill>
                  <a:srgbClr val="FFFFFF">
                    <a:lumMod val="85000"/>
                  </a:srgbClr>
                </a:solidFill>
                <a:latin typeface="Arial"/>
                <a:ea typeface="IBM Plex Sans" charset="0"/>
                <a:cs typeface="IBM Plex Sans" charset="0"/>
              </a:rPr>
              <a:t>Local</a:t>
            </a:r>
          </a:p>
        </p:txBody>
      </p:sp>
      <p:sp>
        <p:nvSpPr>
          <p:cNvPr id="66" name="TextBox 65">
            <a:extLst>
              <a:ext uri="{FF2B5EF4-FFF2-40B4-BE49-F238E27FC236}">
                <a16:creationId xmlns:a16="http://schemas.microsoft.com/office/drawing/2014/main" id="{E8BD0737-6E27-7849-BA73-899C76708D53}"/>
              </a:ext>
            </a:extLst>
          </p:cNvPr>
          <p:cNvSpPr txBox="1"/>
          <p:nvPr/>
        </p:nvSpPr>
        <p:spPr>
          <a:xfrm>
            <a:off x="8053908" y="1937574"/>
            <a:ext cx="1139080" cy="482120"/>
          </a:xfrm>
          <a:prstGeom prst="rect">
            <a:avLst/>
          </a:prstGeom>
          <a:noFill/>
        </p:spPr>
        <p:txBody>
          <a:bodyPr wrap="square" rtlCol="0">
            <a:spAutoFit/>
          </a:bodyPr>
          <a:lstStyle/>
          <a:p>
            <a:pPr algn="ctr" defTabSz="914621">
              <a:defRPr/>
            </a:pPr>
            <a:r>
              <a:rPr lang="en-US" sz="1333" dirty="0">
                <a:solidFill>
                  <a:srgbClr val="FFFFFF">
                    <a:lumMod val="85000"/>
                  </a:srgbClr>
                </a:solidFill>
                <a:latin typeface="Arial"/>
                <a:ea typeface="IBM Plex Sans" charset="0"/>
                <a:cs typeface="IBM Plex Sans" charset="0"/>
              </a:rPr>
              <a:t>Multi-factor</a:t>
            </a:r>
          </a:p>
          <a:p>
            <a:pPr algn="ctr" defTabSz="914621">
              <a:defRPr/>
            </a:pPr>
            <a:r>
              <a:rPr lang="en-US" sz="1200" dirty="0">
                <a:solidFill>
                  <a:srgbClr val="FFC000"/>
                </a:solidFill>
                <a:latin typeface="Arial"/>
                <a:ea typeface="IBM Plex Sans" charset="0"/>
                <a:cs typeface="IBM Plex Sans" charset="0"/>
              </a:rPr>
              <a:t>(future)</a:t>
            </a:r>
          </a:p>
        </p:txBody>
      </p:sp>
      <p:sp>
        <p:nvSpPr>
          <p:cNvPr id="67" name="TextBox 66">
            <a:extLst>
              <a:ext uri="{FF2B5EF4-FFF2-40B4-BE49-F238E27FC236}">
                <a16:creationId xmlns:a16="http://schemas.microsoft.com/office/drawing/2014/main" id="{380FEBBC-0462-6D41-9108-536CD7D4938F}"/>
              </a:ext>
            </a:extLst>
          </p:cNvPr>
          <p:cNvSpPr txBox="1"/>
          <p:nvPr/>
        </p:nvSpPr>
        <p:spPr>
          <a:xfrm>
            <a:off x="9636151" y="1817316"/>
            <a:ext cx="1075915" cy="307777"/>
          </a:xfrm>
          <a:prstGeom prst="rect">
            <a:avLst/>
          </a:prstGeom>
          <a:noFill/>
        </p:spPr>
        <p:txBody>
          <a:bodyPr wrap="square" rtlCol="0">
            <a:spAutoFit/>
          </a:bodyPr>
          <a:lstStyle/>
          <a:p>
            <a:pPr algn="ctr" defTabSz="914621">
              <a:defRPr/>
            </a:pPr>
            <a:r>
              <a:rPr lang="en-US" sz="1400" b="1" dirty="0">
                <a:solidFill>
                  <a:srgbClr val="FFFFFF">
                    <a:lumMod val="85000"/>
                  </a:srgbClr>
                </a:solidFill>
                <a:latin typeface="Arial"/>
              </a:rPr>
              <a:t>Authority</a:t>
            </a:r>
          </a:p>
        </p:txBody>
      </p:sp>
      <p:sp>
        <p:nvSpPr>
          <p:cNvPr id="68" name="TextBox 67">
            <a:extLst>
              <a:ext uri="{FF2B5EF4-FFF2-40B4-BE49-F238E27FC236}">
                <a16:creationId xmlns:a16="http://schemas.microsoft.com/office/drawing/2014/main" id="{3D99A51D-EA13-C74E-AB13-392DEB609446}"/>
              </a:ext>
            </a:extLst>
          </p:cNvPr>
          <p:cNvSpPr txBox="1"/>
          <p:nvPr/>
        </p:nvSpPr>
        <p:spPr>
          <a:xfrm>
            <a:off x="9265975" y="2373060"/>
            <a:ext cx="1004061" cy="297454"/>
          </a:xfrm>
          <a:prstGeom prst="rect">
            <a:avLst/>
          </a:prstGeom>
          <a:noFill/>
        </p:spPr>
        <p:txBody>
          <a:bodyPr wrap="square" rtlCol="0">
            <a:spAutoFit/>
          </a:bodyPr>
          <a:lstStyle/>
          <a:p>
            <a:pPr algn="ctr" defTabSz="914621">
              <a:defRPr/>
            </a:pPr>
            <a:r>
              <a:rPr lang="en-US" sz="1333" dirty="0">
                <a:solidFill>
                  <a:srgbClr val="FFFFFF">
                    <a:lumMod val="85000"/>
                  </a:srgbClr>
                </a:solidFill>
                <a:latin typeface="Arial"/>
              </a:rPr>
              <a:t>Approval</a:t>
            </a:r>
          </a:p>
        </p:txBody>
      </p:sp>
      <p:sp>
        <p:nvSpPr>
          <p:cNvPr id="69" name="TextBox 68">
            <a:extLst>
              <a:ext uri="{FF2B5EF4-FFF2-40B4-BE49-F238E27FC236}">
                <a16:creationId xmlns:a16="http://schemas.microsoft.com/office/drawing/2014/main" id="{E3A0A39F-800F-364E-9801-F8E343DC8855}"/>
              </a:ext>
            </a:extLst>
          </p:cNvPr>
          <p:cNvSpPr txBox="1"/>
          <p:nvPr/>
        </p:nvSpPr>
        <p:spPr>
          <a:xfrm>
            <a:off x="10789733" y="2853828"/>
            <a:ext cx="833963" cy="297454"/>
          </a:xfrm>
          <a:prstGeom prst="rect">
            <a:avLst/>
          </a:prstGeom>
          <a:noFill/>
        </p:spPr>
        <p:txBody>
          <a:bodyPr wrap="square" rtlCol="0">
            <a:spAutoFit/>
          </a:bodyPr>
          <a:lstStyle/>
          <a:p>
            <a:pPr algn="ctr" defTabSz="914621">
              <a:defRPr/>
            </a:pPr>
            <a:r>
              <a:rPr lang="en-US" sz="1333" dirty="0">
                <a:solidFill>
                  <a:srgbClr val="FFFFFF">
                    <a:lumMod val="85000"/>
                  </a:srgbClr>
                </a:solidFill>
                <a:latin typeface="Arial"/>
              </a:rPr>
              <a:t>GUI</a:t>
            </a:r>
          </a:p>
        </p:txBody>
      </p:sp>
      <p:sp>
        <p:nvSpPr>
          <p:cNvPr id="70" name="TextBox 69">
            <a:extLst>
              <a:ext uri="{FF2B5EF4-FFF2-40B4-BE49-F238E27FC236}">
                <a16:creationId xmlns:a16="http://schemas.microsoft.com/office/drawing/2014/main" id="{1915AC6B-825A-A94C-A65F-34E03A52B6A9}"/>
              </a:ext>
            </a:extLst>
          </p:cNvPr>
          <p:cNvSpPr txBox="1"/>
          <p:nvPr/>
        </p:nvSpPr>
        <p:spPr>
          <a:xfrm>
            <a:off x="9756393" y="1199923"/>
            <a:ext cx="1027289" cy="297454"/>
          </a:xfrm>
          <a:prstGeom prst="rect">
            <a:avLst/>
          </a:prstGeom>
          <a:noFill/>
        </p:spPr>
        <p:txBody>
          <a:bodyPr wrap="square" rtlCol="0">
            <a:spAutoFit/>
          </a:bodyPr>
          <a:lstStyle/>
          <a:p>
            <a:pPr algn="ctr" defTabSz="914621">
              <a:defRPr/>
            </a:pPr>
            <a:r>
              <a:rPr lang="en-US" sz="1333" dirty="0">
                <a:solidFill>
                  <a:srgbClr val="FFFFFF">
                    <a:lumMod val="85000"/>
                  </a:srgbClr>
                </a:solidFill>
                <a:latin typeface="Arial"/>
              </a:rPr>
              <a:t>RBAC</a:t>
            </a:r>
          </a:p>
        </p:txBody>
      </p:sp>
      <p:sp>
        <p:nvSpPr>
          <p:cNvPr id="71" name="TextBox 70">
            <a:extLst>
              <a:ext uri="{FF2B5EF4-FFF2-40B4-BE49-F238E27FC236}">
                <a16:creationId xmlns:a16="http://schemas.microsoft.com/office/drawing/2014/main" id="{194DF031-2EBC-1D4E-B400-D906E674E86B}"/>
              </a:ext>
            </a:extLst>
          </p:cNvPr>
          <p:cNvSpPr txBox="1"/>
          <p:nvPr/>
        </p:nvSpPr>
        <p:spPr>
          <a:xfrm>
            <a:off x="9152043" y="4228731"/>
            <a:ext cx="886900" cy="297454"/>
          </a:xfrm>
          <a:prstGeom prst="rect">
            <a:avLst/>
          </a:prstGeom>
          <a:noFill/>
        </p:spPr>
        <p:txBody>
          <a:bodyPr wrap="square" rtlCol="0">
            <a:spAutoFit/>
          </a:bodyPr>
          <a:lstStyle/>
          <a:p>
            <a:pPr algn="ctr" defTabSz="914621">
              <a:defRPr/>
            </a:pPr>
            <a:r>
              <a:rPr lang="en-US" sz="1333" dirty="0">
                <a:solidFill>
                  <a:srgbClr val="FFFFFF">
                    <a:lumMod val="85000"/>
                  </a:srgbClr>
                </a:solidFill>
                <a:latin typeface="Arial"/>
                <a:ea typeface="IBM Plex Sans" charset="0"/>
                <a:cs typeface="IBM Plex Sans" charset="0"/>
              </a:rPr>
              <a:t>Copy</a:t>
            </a:r>
          </a:p>
        </p:txBody>
      </p:sp>
      <p:sp>
        <p:nvSpPr>
          <p:cNvPr id="72" name="TextBox 71">
            <a:extLst>
              <a:ext uri="{FF2B5EF4-FFF2-40B4-BE49-F238E27FC236}">
                <a16:creationId xmlns:a16="http://schemas.microsoft.com/office/drawing/2014/main" id="{CC26A1A3-0F2E-8143-A6C3-0EC5A91DF1FC}"/>
              </a:ext>
            </a:extLst>
          </p:cNvPr>
          <p:cNvSpPr txBox="1"/>
          <p:nvPr/>
        </p:nvSpPr>
        <p:spPr>
          <a:xfrm>
            <a:off x="10079284" y="3963190"/>
            <a:ext cx="942077" cy="307777"/>
          </a:xfrm>
          <a:prstGeom prst="rect">
            <a:avLst/>
          </a:prstGeom>
          <a:noFill/>
        </p:spPr>
        <p:txBody>
          <a:bodyPr wrap="square" rtlCol="0">
            <a:spAutoFit/>
          </a:bodyPr>
          <a:lstStyle/>
          <a:p>
            <a:pPr algn="ctr" defTabSz="914621">
              <a:defRPr/>
            </a:pPr>
            <a:r>
              <a:rPr lang="en-US" sz="1400" b="1" dirty="0">
                <a:solidFill>
                  <a:srgbClr val="FFFFFF">
                    <a:lumMod val="85000"/>
                  </a:srgbClr>
                </a:solidFill>
                <a:latin typeface="Arial"/>
                <a:ea typeface="IBM Plex Sans" charset="0"/>
                <a:cs typeface="IBM Plex Sans" charset="0"/>
              </a:rPr>
              <a:t>Policy </a:t>
            </a:r>
          </a:p>
        </p:txBody>
      </p:sp>
      <p:sp>
        <p:nvSpPr>
          <p:cNvPr id="73" name="TextBox 72">
            <a:extLst>
              <a:ext uri="{FF2B5EF4-FFF2-40B4-BE49-F238E27FC236}">
                <a16:creationId xmlns:a16="http://schemas.microsoft.com/office/drawing/2014/main" id="{7F5150E7-CA3F-AD42-8139-554760504638}"/>
              </a:ext>
            </a:extLst>
          </p:cNvPr>
          <p:cNvSpPr txBox="1"/>
          <p:nvPr/>
        </p:nvSpPr>
        <p:spPr>
          <a:xfrm>
            <a:off x="9506178" y="3567529"/>
            <a:ext cx="1105761" cy="297454"/>
          </a:xfrm>
          <a:prstGeom prst="rect">
            <a:avLst/>
          </a:prstGeom>
          <a:noFill/>
        </p:spPr>
        <p:txBody>
          <a:bodyPr wrap="square" rtlCol="0">
            <a:spAutoFit/>
          </a:bodyPr>
          <a:lstStyle/>
          <a:p>
            <a:pPr algn="ctr" defTabSz="914621">
              <a:defRPr/>
            </a:pPr>
            <a:r>
              <a:rPr lang="en-US" sz="1333" dirty="0">
                <a:solidFill>
                  <a:srgbClr val="FFFFFF">
                    <a:lumMod val="85000"/>
                  </a:srgbClr>
                </a:solidFill>
                <a:latin typeface="Arial"/>
                <a:ea typeface="IBM Plex Sans" charset="0"/>
                <a:cs typeface="IBM Plex Sans" charset="0"/>
              </a:rPr>
              <a:t>Replicated</a:t>
            </a:r>
          </a:p>
        </p:txBody>
      </p:sp>
      <p:sp>
        <p:nvSpPr>
          <p:cNvPr id="74" name="TextBox 73">
            <a:extLst>
              <a:ext uri="{FF2B5EF4-FFF2-40B4-BE49-F238E27FC236}">
                <a16:creationId xmlns:a16="http://schemas.microsoft.com/office/drawing/2014/main" id="{81FCC74C-44AF-EE4E-9245-F0DC37BC21D5}"/>
              </a:ext>
            </a:extLst>
          </p:cNvPr>
          <p:cNvSpPr txBox="1"/>
          <p:nvPr/>
        </p:nvSpPr>
        <p:spPr>
          <a:xfrm>
            <a:off x="9146020" y="4643582"/>
            <a:ext cx="1028089" cy="297454"/>
          </a:xfrm>
          <a:prstGeom prst="rect">
            <a:avLst/>
          </a:prstGeom>
          <a:noFill/>
        </p:spPr>
        <p:txBody>
          <a:bodyPr wrap="square" rtlCol="0">
            <a:spAutoFit/>
          </a:bodyPr>
          <a:lstStyle/>
          <a:p>
            <a:pPr algn="ctr" defTabSz="914621">
              <a:defRPr/>
            </a:pPr>
            <a:r>
              <a:rPr lang="en-US" sz="1333" dirty="0">
                <a:solidFill>
                  <a:srgbClr val="FFFFFF">
                    <a:lumMod val="85000"/>
                  </a:srgbClr>
                </a:solidFill>
                <a:latin typeface="Arial"/>
                <a:ea typeface="IBM Plex Sans" charset="0"/>
                <a:cs typeface="IBM Plex Sans" charset="0"/>
              </a:rPr>
              <a:t>WORM</a:t>
            </a:r>
          </a:p>
        </p:txBody>
      </p:sp>
      <p:sp>
        <p:nvSpPr>
          <p:cNvPr id="75" name="TextBox 74">
            <a:extLst>
              <a:ext uri="{FF2B5EF4-FFF2-40B4-BE49-F238E27FC236}">
                <a16:creationId xmlns:a16="http://schemas.microsoft.com/office/drawing/2014/main" id="{CAC96E76-9770-4B4D-B3E7-D0563239E5DF}"/>
              </a:ext>
            </a:extLst>
          </p:cNvPr>
          <p:cNvSpPr txBox="1"/>
          <p:nvPr/>
        </p:nvSpPr>
        <p:spPr>
          <a:xfrm>
            <a:off x="8045281" y="4802708"/>
            <a:ext cx="998363" cy="297454"/>
          </a:xfrm>
          <a:prstGeom prst="rect">
            <a:avLst/>
          </a:prstGeom>
          <a:noFill/>
        </p:spPr>
        <p:txBody>
          <a:bodyPr wrap="square" rtlCol="0">
            <a:spAutoFit/>
          </a:bodyPr>
          <a:lstStyle/>
          <a:p>
            <a:pPr algn="ctr" defTabSz="914621">
              <a:defRPr/>
            </a:pPr>
            <a:r>
              <a:rPr lang="en-US" sz="1333" dirty="0">
                <a:solidFill>
                  <a:srgbClr val="FFFFFF">
                    <a:lumMod val="85000"/>
                  </a:srgbClr>
                </a:solidFill>
                <a:latin typeface="Arial"/>
                <a:ea typeface="IBM Plex Sans" charset="0"/>
                <a:cs typeface="IBM Plex Sans" charset="0"/>
              </a:rPr>
              <a:t>At rest</a:t>
            </a:r>
          </a:p>
        </p:txBody>
      </p:sp>
      <p:sp>
        <p:nvSpPr>
          <p:cNvPr id="76" name="TextBox 75">
            <a:extLst>
              <a:ext uri="{FF2B5EF4-FFF2-40B4-BE49-F238E27FC236}">
                <a16:creationId xmlns:a16="http://schemas.microsoft.com/office/drawing/2014/main" id="{2765AB64-66A3-EA4C-9276-40A5873F2992}"/>
              </a:ext>
            </a:extLst>
          </p:cNvPr>
          <p:cNvSpPr txBox="1"/>
          <p:nvPr/>
        </p:nvSpPr>
        <p:spPr>
          <a:xfrm>
            <a:off x="7729021" y="4290715"/>
            <a:ext cx="747320" cy="297454"/>
          </a:xfrm>
          <a:prstGeom prst="rect">
            <a:avLst/>
          </a:prstGeom>
          <a:noFill/>
        </p:spPr>
        <p:txBody>
          <a:bodyPr wrap="none" rtlCol="0">
            <a:spAutoFit/>
          </a:bodyPr>
          <a:lstStyle/>
          <a:p>
            <a:pPr algn="ctr" defTabSz="914621">
              <a:defRPr/>
            </a:pPr>
            <a:r>
              <a:rPr lang="en-US" sz="1333" dirty="0">
                <a:solidFill>
                  <a:srgbClr val="FFFFFF">
                    <a:lumMod val="85000"/>
                  </a:srgbClr>
                </a:solidFill>
                <a:latin typeface="Arial"/>
                <a:ea typeface="IBM Plex Sans" charset="0"/>
                <a:cs typeface="IBM Plex Sans" charset="0"/>
              </a:rPr>
              <a:t>In-flight</a:t>
            </a:r>
          </a:p>
        </p:txBody>
      </p:sp>
      <p:sp>
        <p:nvSpPr>
          <p:cNvPr id="77" name="TextBox 76">
            <a:extLst>
              <a:ext uri="{FF2B5EF4-FFF2-40B4-BE49-F238E27FC236}">
                <a16:creationId xmlns:a16="http://schemas.microsoft.com/office/drawing/2014/main" id="{88C1D8D6-2815-0C41-B5DA-35B308E7AABA}"/>
              </a:ext>
            </a:extLst>
          </p:cNvPr>
          <p:cNvSpPr txBox="1"/>
          <p:nvPr/>
        </p:nvSpPr>
        <p:spPr>
          <a:xfrm>
            <a:off x="7370064" y="4638562"/>
            <a:ext cx="725529" cy="297454"/>
          </a:xfrm>
          <a:prstGeom prst="rect">
            <a:avLst/>
          </a:prstGeom>
          <a:noFill/>
        </p:spPr>
        <p:txBody>
          <a:bodyPr wrap="square" rtlCol="0">
            <a:spAutoFit/>
          </a:bodyPr>
          <a:lstStyle/>
          <a:p>
            <a:pPr algn="ctr" defTabSz="914621">
              <a:defRPr/>
            </a:pPr>
            <a:r>
              <a:rPr lang="en-US" sz="1333" dirty="0">
                <a:solidFill>
                  <a:srgbClr val="FFFFFF">
                    <a:lumMod val="85000"/>
                  </a:srgbClr>
                </a:solidFill>
                <a:latin typeface="Arial"/>
                <a:ea typeface="IBM Plex Sans" charset="0"/>
                <a:cs typeface="IBM Plex Sans" charset="0"/>
              </a:rPr>
              <a:t>Bit-rot</a:t>
            </a:r>
          </a:p>
        </p:txBody>
      </p:sp>
      <p:sp>
        <p:nvSpPr>
          <p:cNvPr id="84" name="TextBox 83">
            <a:extLst>
              <a:ext uri="{FF2B5EF4-FFF2-40B4-BE49-F238E27FC236}">
                <a16:creationId xmlns:a16="http://schemas.microsoft.com/office/drawing/2014/main" id="{9FED9C0C-2F6C-D645-9666-A9B28AB700D2}"/>
              </a:ext>
            </a:extLst>
          </p:cNvPr>
          <p:cNvSpPr txBox="1"/>
          <p:nvPr/>
        </p:nvSpPr>
        <p:spPr>
          <a:xfrm>
            <a:off x="5489870" y="2729145"/>
            <a:ext cx="1025849" cy="297454"/>
          </a:xfrm>
          <a:prstGeom prst="rect">
            <a:avLst/>
          </a:prstGeom>
          <a:noFill/>
        </p:spPr>
        <p:txBody>
          <a:bodyPr wrap="square" rtlCol="0">
            <a:spAutoFit/>
          </a:bodyPr>
          <a:lstStyle/>
          <a:p>
            <a:pPr algn="ctr" defTabSz="914621">
              <a:defRPr/>
            </a:pPr>
            <a:r>
              <a:rPr lang="en-US" sz="1333" dirty="0">
                <a:solidFill>
                  <a:srgbClr val="FFFFFF">
                    <a:lumMod val="85000"/>
                  </a:srgbClr>
                </a:solidFill>
                <a:latin typeface="Arial"/>
                <a:ea typeface="IBM Plex Sans" charset="0"/>
                <a:cs typeface="IBM Plex Sans" charset="0"/>
              </a:rPr>
              <a:t>Scanning</a:t>
            </a:r>
          </a:p>
        </p:txBody>
      </p:sp>
      <p:sp>
        <p:nvSpPr>
          <p:cNvPr id="85" name="TextBox 84">
            <a:extLst>
              <a:ext uri="{FF2B5EF4-FFF2-40B4-BE49-F238E27FC236}">
                <a16:creationId xmlns:a16="http://schemas.microsoft.com/office/drawing/2014/main" id="{39A73DD6-4AFA-144A-8074-1D02C6225C4C}"/>
              </a:ext>
            </a:extLst>
          </p:cNvPr>
          <p:cNvSpPr txBox="1"/>
          <p:nvPr/>
        </p:nvSpPr>
        <p:spPr>
          <a:xfrm>
            <a:off x="5480282" y="3552207"/>
            <a:ext cx="1160397" cy="297454"/>
          </a:xfrm>
          <a:prstGeom prst="rect">
            <a:avLst/>
          </a:prstGeom>
          <a:noFill/>
        </p:spPr>
        <p:txBody>
          <a:bodyPr wrap="square" rtlCol="0">
            <a:spAutoFit/>
          </a:bodyPr>
          <a:lstStyle/>
          <a:p>
            <a:pPr algn="ctr" defTabSz="914621">
              <a:defRPr/>
            </a:pPr>
            <a:r>
              <a:rPr lang="en-US" sz="1333" dirty="0">
                <a:solidFill>
                  <a:srgbClr val="FFFFFF">
                    <a:lumMod val="85000"/>
                  </a:srgbClr>
                </a:solidFill>
                <a:latin typeface="Arial"/>
                <a:ea typeface="IBM Plex Sans" charset="0"/>
                <a:cs typeface="IBM Plex Sans" charset="0"/>
              </a:rPr>
              <a:t>Privilege</a:t>
            </a:r>
          </a:p>
        </p:txBody>
      </p:sp>
      <p:sp>
        <p:nvSpPr>
          <p:cNvPr id="86" name="TextBox 85">
            <a:extLst>
              <a:ext uri="{FF2B5EF4-FFF2-40B4-BE49-F238E27FC236}">
                <a16:creationId xmlns:a16="http://schemas.microsoft.com/office/drawing/2014/main" id="{E0C1881C-8DEB-8445-A87E-2C3B43D9AA2B}"/>
              </a:ext>
            </a:extLst>
          </p:cNvPr>
          <p:cNvSpPr txBox="1"/>
          <p:nvPr/>
        </p:nvSpPr>
        <p:spPr>
          <a:xfrm>
            <a:off x="5753728" y="4249906"/>
            <a:ext cx="1160397" cy="502573"/>
          </a:xfrm>
          <a:prstGeom prst="rect">
            <a:avLst/>
          </a:prstGeom>
          <a:noFill/>
        </p:spPr>
        <p:txBody>
          <a:bodyPr wrap="square" rtlCol="0">
            <a:spAutoFit/>
          </a:bodyPr>
          <a:lstStyle/>
          <a:p>
            <a:pPr algn="ctr" defTabSz="914621">
              <a:defRPr/>
            </a:pPr>
            <a:r>
              <a:rPr lang="en-US" sz="1333" dirty="0">
                <a:solidFill>
                  <a:srgbClr val="FFFFFF">
                    <a:lumMod val="85000"/>
                  </a:srgbClr>
                </a:solidFill>
                <a:latin typeface="Arial"/>
                <a:ea typeface="IBM Plex Sans" charset="0"/>
                <a:cs typeface="IBM Plex Sans" charset="0"/>
              </a:rPr>
              <a:t>Multi tenancy</a:t>
            </a:r>
          </a:p>
        </p:txBody>
      </p:sp>
      <p:sp>
        <p:nvSpPr>
          <p:cNvPr id="87" name="TextBox 86">
            <a:extLst>
              <a:ext uri="{FF2B5EF4-FFF2-40B4-BE49-F238E27FC236}">
                <a16:creationId xmlns:a16="http://schemas.microsoft.com/office/drawing/2014/main" id="{349FF819-9655-AE48-A47D-FF446F3C08A2}"/>
              </a:ext>
            </a:extLst>
          </p:cNvPr>
          <p:cNvSpPr txBox="1"/>
          <p:nvPr/>
        </p:nvSpPr>
        <p:spPr>
          <a:xfrm>
            <a:off x="5721958" y="1892312"/>
            <a:ext cx="1160397" cy="502573"/>
          </a:xfrm>
          <a:prstGeom prst="rect">
            <a:avLst/>
          </a:prstGeom>
          <a:noFill/>
        </p:spPr>
        <p:txBody>
          <a:bodyPr wrap="square" rtlCol="0">
            <a:spAutoFit/>
          </a:bodyPr>
          <a:lstStyle/>
          <a:p>
            <a:pPr algn="ctr" defTabSz="914621">
              <a:defRPr/>
            </a:pPr>
            <a:r>
              <a:rPr lang="en-US" sz="1333" dirty="0">
                <a:solidFill>
                  <a:srgbClr val="FFFFFF">
                    <a:lumMod val="85000"/>
                  </a:srgbClr>
                </a:solidFill>
                <a:latin typeface="Arial"/>
                <a:ea typeface="IBM Plex Sans" charset="0"/>
                <a:cs typeface="IBM Plex Sans" charset="0"/>
              </a:rPr>
              <a:t>Code Signing</a:t>
            </a:r>
          </a:p>
        </p:txBody>
      </p:sp>
      <p:cxnSp>
        <p:nvCxnSpPr>
          <p:cNvPr id="78" name="Straight Connector 77">
            <a:extLst>
              <a:ext uri="{FF2B5EF4-FFF2-40B4-BE49-F238E27FC236}">
                <a16:creationId xmlns:a16="http://schemas.microsoft.com/office/drawing/2014/main" id="{653760A6-DBD5-B848-8EAF-8CDCCAC167A0}"/>
              </a:ext>
            </a:extLst>
          </p:cNvPr>
          <p:cNvCxnSpPr>
            <a:cxnSpLocks/>
          </p:cNvCxnSpPr>
          <p:nvPr/>
        </p:nvCxnSpPr>
        <p:spPr bwMode="auto">
          <a:xfrm flipH="1">
            <a:off x="6145593" y="3440747"/>
            <a:ext cx="2506188" cy="1760765"/>
          </a:xfrm>
          <a:prstGeom prst="line">
            <a:avLst/>
          </a:prstGeom>
          <a:ln w="19050">
            <a:solidFill>
              <a:schemeClr val="bg1">
                <a:lumMod val="50000"/>
              </a:schemeClr>
            </a:solidFill>
            <a:prstDash val="dashDot"/>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4" name="Oval 23">
            <a:extLst>
              <a:ext uri="{FF2B5EF4-FFF2-40B4-BE49-F238E27FC236}">
                <a16:creationId xmlns:a16="http://schemas.microsoft.com/office/drawing/2014/main" id="{9BEB09A6-A656-4144-A9AA-D86C2A741A94}"/>
              </a:ext>
            </a:extLst>
          </p:cNvPr>
          <p:cNvSpPr/>
          <p:nvPr/>
        </p:nvSpPr>
        <p:spPr bwMode="auto">
          <a:xfrm>
            <a:off x="8348504" y="3067015"/>
            <a:ext cx="614712" cy="614711"/>
          </a:xfrm>
          <a:prstGeom prst="ellipse">
            <a:avLst/>
          </a:prstGeom>
          <a:solidFill>
            <a:schemeClr val="tx1"/>
          </a:solidFill>
          <a:ln w="19050">
            <a:solidFill>
              <a:srgbClr val="747474"/>
            </a:solidFill>
            <a:prstDash val="dashDot"/>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8000" tIns="48000" rIns="48000" bIns="48000" numCol="1" rtlCol="0" anchor="t" anchorCtr="0" compatLnSpc="1">
            <a:prstTxWarp prst="textNoShape">
              <a:avLst/>
            </a:prstTxWarp>
          </a:bodyPr>
          <a:lstStyle/>
          <a:p>
            <a:pPr defTabSz="914621">
              <a:defRPr/>
            </a:pPr>
            <a:endParaRPr lang="en-US" sz="1867" dirty="0">
              <a:solidFill>
                <a:srgbClr val="000000"/>
              </a:solidFill>
              <a:latin typeface="Arial"/>
              <a:ea typeface="IBM Plex Sans" charset="0"/>
              <a:cs typeface="IBM Plex Sans" charset="0"/>
            </a:endParaRPr>
          </a:p>
        </p:txBody>
      </p:sp>
      <p:pic>
        <p:nvPicPr>
          <p:cNvPr id="80" name="Graphic 79">
            <a:extLst>
              <a:ext uri="{FF2B5EF4-FFF2-40B4-BE49-F238E27FC236}">
                <a16:creationId xmlns:a16="http://schemas.microsoft.com/office/drawing/2014/main" id="{35EFC50B-2C2A-2C48-9383-422565D7FC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91652" y="1568359"/>
            <a:ext cx="365760" cy="365760"/>
          </a:xfrm>
          <a:prstGeom prst="rect">
            <a:avLst/>
          </a:prstGeom>
        </p:spPr>
      </p:pic>
      <p:pic>
        <p:nvPicPr>
          <p:cNvPr id="83" name="Graphic 82">
            <a:extLst>
              <a:ext uri="{FF2B5EF4-FFF2-40B4-BE49-F238E27FC236}">
                <a16:creationId xmlns:a16="http://schemas.microsoft.com/office/drawing/2014/main" id="{207674E9-0F97-3944-AF03-0234111C6FD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14443" y="1892311"/>
            <a:ext cx="365760" cy="365760"/>
          </a:xfrm>
          <a:prstGeom prst="rect">
            <a:avLst/>
          </a:prstGeom>
        </p:spPr>
      </p:pic>
      <p:pic>
        <p:nvPicPr>
          <p:cNvPr id="88" name="Graphic 87">
            <a:extLst>
              <a:ext uri="{FF2B5EF4-FFF2-40B4-BE49-F238E27FC236}">
                <a16:creationId xmlns:a16="http://schemas.microsoft.com/office/drawing/2014/main" id="{67D97E09-DD9C-0C46-B26D-3B886C0F05F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63131" y="1291304"/>
            <a:ext cx="365760" cy="365760"/>
          </a:xfrm>
          <a:prstGeom prst="rect">
            <a:avLst/>
          </a:prstGeom>
        </p:spPr>
      </p:pic>
      <p:sp>
        <p:nvSpPr>
          <p:cNvPr id="49" name="TextBox 48">
            <a:extLst>
              <a:ext uri="{FF2B5EF4-FFF2-40B4-BE49-F238E27FC236}">
                <a16:creationId xmlns:a16="http://schemas.microsoft.com/office/drawing/2014/main" id="{332FEC2C-056D-4446-B378-ECA0555A8D2E}"/>
              </a:ext>
            </a:extLst>
          </p:cNvPr>
          <p:cNvSpPr txBox="1"/>
          <p:nvPr/>
        </p:nvSpPr>
        <p:spPr>
          <a:xfrm>
            <a:off x="7301681" y="623248"/>
            <a:ext cx="924059" cy="297454"/>
          </a:xfrm>
          <a:prstGeom prst="rect">
            <a:avLst/>
          </a:prstGeom>
          <a:noFill/>
        </p:spPr>
        <p:txBody>
          <a:bodyPr wrap="square" rtlCol="0">
            <a:spAutoFit/>
          </a:bodyPr>
          <a:lstStyle/>
          <a:p>
            <a:pPr algn="ctr" defTabSz="914621">
              <a:defRPr/>
            </a:pPr>
            <a:r>
              <a:rPr lang="en-US" sz="1333" dirty="0">
                <a:solidFill>
                  <a:srgbClr val="FFFFFF">
                    <a:lumMod val="85000"/>
                  </a:srgbClr>
                </a:solidFill>
                <a:latin typeface="Arial"/>
                <a:ea typeface="IBM Plex Sans" charset="0"/>
                <a:cs typeface="IBM Plex Sans" charset="0"/>
              </a:rPr>
              <a:t>Remote</a:t>
            </a:r>
          </a:p>
        </p:txBody>
      </p:sp>
      <p:sp>
        <p:nvSpPr>
          <p:cNvPr id="50" name="TextBox 49">
            <a:extLst>
              <a:ext uri="{FF2B5EF4-FFF2-40B4-BE49-F238E27FC236}">
                <a16:creationId xmlns:a16="http://schemas.microsoft.com/office/drawing/2014/main" id="{C896FD8B-E4D1-254F-8737-3BBFAA40E25E}"/>
              </a:ext>
            </a:extLst>
          </p:cNvPr>
          <p:cNvSpPr txBox="1"/>
          <p:nvPr/>
        </p:nvSpPr>
        <p:spPr>
          <a:xfrm>
            <a:off x="10584596" y="2333844"/>
            <a:ext cx="961441" cy="297454"/>
          </a:xfrm>
          <a:prstGeom prst="rect">
            <a:avLst/>
          </a:prstGeom>
          <a:noFill/>
        </p:spPr>
        <p:txBody>
          <a:bodyPr wrap="square" rtlCol="0">
            <a:spAutoFit/>
          </a:bodyPr>
          <a:lstStyle/>
          <a:p>
            <a:pPr algn="ctr" defTabSz="914621">
              <a:defRPr/>
            </a:pPr>
            <a:r>
              <a:rPr lang="en-US" sz="1333" dirty="0">
                <a:solidFill>
                  <a:srgbClr val="FFFFFF">
                    <a:lumMod val="85000"/>
                  </a:srgbClr>
                </a:solidFill>
                <a:latin typeface="Arial"/>
                <a:ea typeface="IBM Plex Sans" charset="0"/>
                <a:cs typeface="IBM Plex Sans" charset="0"/>
              </a:rPr>
              <a:t>Config</a:t>
            </a:r>
          </a:p>
        </p:txBody>
      </p:sp>
      <p:sp>
        <p:nvSpPr>
          <p:cNvPr id="51" name="TextBox 50">
            <a:extLst>
              <a:ext uri="{FF2B5EF4-FFF2-40B4-BE49-F238E27FC236}">
                <a16:creationId xmlns:a16="http://schemas.microsoft.com/office/drawing/2014/main" id="{51593405-1B5A-FD40-980C-D7543CA39CF9}"/>
              </a:ext>
            </a:extLst>
          </p:cNvPr>
          <p:cNvSpPr txBox="1"/>
          <p:nvPr/>
        </p:nvSpPr>
        <p:spPr>
          <a:xfrm>
            <a:off x="9591635" y="5284492"/>
            <a:ext cx="1166500" cy="297454"/>
          </a:xfrm>
          <a:prstGeom prst="rect">
            <a:avLst/>
          </a:prstGeom>
          <a:noFill/>
        </p:spPr>
        <p:txBody>
          <a:bodyPr wrap="square" rtlCol="0">
            <a:spAutoFit/>
          </a:bodyPr>
          <a:lstStyle/>
          <a:p>
            <a:pPr algn="ctr" defTabSz="914621">
              <a:defRPr/>
            </a:pPr>
            <a:r>
              <a:rPr lang="en-US" sz="1333" dirty="0">
                <a:solidFill>
                  <a:srgbClr val="FFFFFF">
                    <a:lumMod val="85000"/>
                  </a:srgbClr>
                </a:solidFill>
                <a:latin typeface="Arial"/>
                <a:ea typeface="IBM Plex Sans" charset="0"/>
                <a:cs typeface="IBM Plex Sans" charset="0"/>
              </a:rPr>
              <a:t>Encryption</a:t>
            </a:r>
          </a:p>
        </p:txBody>
      </p:sp>
      <p:sp>
        <p:nvSpPr>
          <p:cNvPr id="52" name="Oval 51">
            <a:extLst>
              <a:ext uri="{FF2B5EF4-FFF2-40B4-BE49-F238E27FC236}">
                <a16:creationId xmlns:a16="http://schemas.microsoft.com/office/drawing/2014/main" id="{84564FF7-92F6-7547-A1D7-9863EEB7CEDE}"/>
              </a:ext>
            </a:extLst>
          </p:cNvPr>
          <p:cNvSpPr>
            <a:spLocks noChangeAspect="1"/>
          </p:cNvSpPr>
          <p:nvPr/>
        </p:nvSpPr>
        <p:spPr bwMode="auto">
          <a:xfrm>
            <a:off x="6522260" y="1240769"/>
            <a:ext cx="4267200" cy="4267200"/>
          </a:xfrm>
          <a:prstGeom prst="ellipse">
            <a:avLst/>
          </a:prstGeom>
          <a:noFill/>
          <a:ln w="19050">
            <a:solidFill>
              <a:srgbClr val="CECFCF">
                <a:alpha val="60000"/>
              </a:srgbClr>
            </a:solidFill>
            <a:prstDash val="dashDot"/>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8000" tIns="48000" rIns="48000" bIns="48000" numCol="1" rtlCol="0" anchor="t" anchorCtr="0" compatLnSpc="1">
            <a:prstTxWarp prst="textNoShape">
              <a:avLst/>
            </a:prstTxWarp>
          </a:bodyPr>
          <a:lstStyle/>
          <a:p>
            <a:pPr defTabSz="914621">
              <a:defRPr/>
            </a:pPr>
            <a:endParaRPr lang="en-US" sz="1867" dirty="0">
              <a:solidFill>
                <a:srgbClr val="000000"/>
              </a:solidFill>
              <a:latin typeface="Arial"/>
              <a:ea typeface="IBM Plex Sans" charset="0"/>
              <a:cs typeface="IBM Plex Sans" charset="0"/>
            </a:endParaRPr>
          </a:p>
        </p:txBody>
      </p:sp>
      <p:sp>
        <p:nvSpPr>
          <p:cNvPr id="57" name="Oval 56">
            <a:extLst>
              <a:ext uri="{FF2B5EF4-FFF2-40B4-BE49-F238E27FC236}">
                <a16:creationId xmlns:a16="http://schemas.microsoft.com/office/drawing/2014/main" id="{46729D5A-97E5-1444-810F-53815E663BBC}"/>
              </a:ext>
            </a:extLst>
          </p:cNvPr>
          <p:cNvSpPr>
            <a:spLocks noChangeAspect="1"/>
          </p:cNvSpPr>
          <p:nvPr/>
        </p:nvSpPr>
        <p:spPr bwMode="auto">
          <a:xfrm>
            <a:off x="7791840" y="2561054"/>
            <a:ext cx="1737360" cy="1737360"/>
          </a:xfrm>
          <a:prstGeom prst="ellipse">
            <a:avLst/>
          </a:prstGeom>
          <a:noFill/>
          <a:ln w="19050">
            <a:solidFill>
              <a:srgbClr val="CECFCF">
                <a:alpha val="60000"/>
              </a:srgbClr>
            </a:solidFill>
            <a:prstDash val="dashDot"/>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8000" tIns="48000" rIns="48000" bIns="48000" numCol="1" rtlCol="0" anchor="t" anchorCtr="0" compatLnSpc="1">
            <a:prstTxWarp prst="textNoShape">
              <a:avLst/>
            </a:prstTxWarp>
          </a:bodyPr>
          <a:lstStyle/>
          <a:p>
            <a:pPr defTabSz="914621">
              <a:defRPr/>
            </a:pPr>
            <a:endParaRPr lang="en-US" sz="1867" dirty="0">
              <a:solidFill>
                <a:srgbClr val="000000"/>
              </a:solidFill>
              <a:latin typeface="Arial"/>
              <a:ea typeface="IBM Plex Sans" charset="0"/>
              <a:cs typeface="IBM Plex Sans" charset="0"/>
            </a:endParaRPr>
          </a:p>
        </p:txBody>
      </p:sp>
      <p:pic>
        <p:nvPicPr>
          <p:cNvPr id="7" name="Picture 6" descr="A picture containing text&#10;&#10;Description automatically generated">
            <a:extLst>
              <a:ext uri="{FF2B5EF4-FFF2-40B4-BE49-F238E27FC236}">
                <a16:creationId xmlns:a16="http://schemas.microsoft.com/office/drawing/2014/main" id="{E17B68AA-5EC7-0C46-92F4-4A287AECE082}"/>
              </a:ext>
            </a:extLst>
          </p:cNvPr>
          <p:cNvPicPr>
            <a:picLocks noChangeAspect="1"/>
          </p:cNvPicPr>
          <p:nvPr/>
        </p:nvPicPr>
        <p:blipFill>
          <a:blip r:embed="rId12">
            <a:duotone>
              <a:prstClr val="black"/>
              <a:schemeClr val="accent1">
                <a:tint val="45000"/>
                <a:satMod val="400000"/>
              </a:schemeClr>
            </a:duotone>
          </a:blip>
          <a:stretch>
            <a:fillRect/>
          </a:stretch>
        </p:blipFill>
        <p:spPr>
          <a:xfrm>
            <a:off x="205603" y="1307061"/>
            <a:ext cx="619628" cy="619628"/>
          </a:xfrm>
          <a:prstGeom prst="rect">
            <a:avLst/>
          </a:prstGeom>
        </p:spPr>
      </p:pic>
      <p:pic>
        <p:nvPicPr>
          <p:cNvPr id="59" name="Picture 58" descr="A picture containing text&#10;&#10;Description automatically generated">
            <a:extLst>
              <a:ext uri="{FF2B5EF4-FFF2-40B4-BE49-F238E27FC236}">
                <a16:creationId xmlns:a16="http://schemas.microsoft.com/office/drawing/2014/main" id="{717F89FC-3E1B-B249-BFB0-14159A854DFE}"/>
              </a:ext>
            </a:extLst>
          </p:cNvPr>
          <p:cNvPicPr>
            <a:picLocks noChangeAspect="1"/>
          </p:cNvPicPr>
          <p:nvPr/>
        </p:nvPicPr>
        <p:blipFill>
          <a:blip r:embed="rId12">
            <a:duotone>
              <a:prstClr val="black"/>
              <a:schemeClr val="accent1">
                <a:tint val="45000"/>
                <a:satMod val="400000"/>
              </a:schemeClr>
            </a:duotone>
          </a:blip>
          <a:stretch>
            <a:fillRect/>
          </a:stretch>
        </p:blipFill>
        <p:spPr>
          <a:xfrm>
            <a:off x="8274053" y="2563848"/>
            <a:ext cx="529884" cy="529884"/>
          </a:xfrm>
          <a:prstGeom prst="rect">
            <a:avLst/>
          </a:prstGeom>
        </p:spPr>
      </p:pic>
      <p:pic>
        <p:nvPicPr>
          <p:cNvPr id="19" name="Picture 18" descr="Icon&#10;&#10;Description automatically generated">
            <a:extLst>
              <a:ext uri="{FF2B5EF4-FFF2-40B4-BE49-F238E27FC236}">
                <a16:creationId xmlns:a16="http://schemas.microsoft.com/office/drawing/2014/main" id="{B61D4CC9-F3D6-1A48-B72B-40FEE867E157}"/>
              </a:ext>
            </a:extLst>
          </p:cNvPr>
          <p:cNvPicPr>
            <a:picLocks noChangeAspect="1"/>
          </p:cNvPicPr>
          <p:nvPr/>
        </p:nvPicPr>
        <p:blipFill>
          <a:blip r:embed="rId13">
            <a:duotone>
              <a:prstClr val="black"/>
              <a:schemeClr val="accent1">
                <a:tint val="45000"/>
                <a:satMod val="400000"/>
              </a:schemeClr>
            </a:duotone>
          </a:blip>
          <a:stretch>
            <a:fillRect/>
          </a:stretch>
        </p:blipFill>
        <p:spPr>
          <a:xfrm>
            <a:off x="210521" y="3518611"/>
            <a:ext cx="614711" cy="614711"/>
          </a:xfrm>
          <a:prstGeom prst="rect">
            <a:avLst/>
          </a:prstGeom>
        </p:spPr>
      </p:pic>
      <p:pic>
        <p:nvPicPr>
          <p:cNvPr id="61" name="Picture 60" descr="Icon&#10;&#10;Description automatically generated">
            <a:extLst>
              <a:ext uri="{FF2B5EF4-FFF2-40B4-BE49-F238E27FC236}">
                <a16:creationId xmlns:a16="http://schemas.microsoft.com/office/drawing/2014/main" id="{A3A1A8D8-C003-9E40-B33C-8B21E9913FC7}"/>
              </a:ext>
            </a:extLst>
          </p:cNvPr>
          <p:cNvPicPr>
            <a:picLocks noChangeAspect="1"/>
          </p:cNvPicPr>
          <p:nvPr/>
        </p:nvPicPr>
        <p:blipFill>
          <a:blip r:embed="rId13">
            <a:duotone>
              <a:prstClr val="black"/>
              <a:schemeClr val="accent1">
                <a:tint val="45000"/>
                <a:satMod val="400000"/>
              </a:schemeClr>
            </a:duotone>
          </a:blip>
          <a:stretch>
            <a:fillRect/>
          </a:stretch>
        </p:blipFill>
        <p:spPr>
          <a:xfrm>
            <a:off x="8857166" y="3502150"/>
            <a:ext cx="546899" cy="546899"/>
          </a:xfrm>
          <a:prstGeom prst="rect">
            <a:avLst/>
          </a:prstGeom>
        </p:spPr>
      </p:pic>
      <p:sp>
        <p:nvSpPr>
          <p:cNvPr id="62" name="TextBox 61">
            <a:extLst>
              <a:ext uri="{FF2B5EF4-FFF2-40B4-BE49-F238E27FC236}">
                <a16:creationId xmlns:a16="http://schemas.microsoft.com/office/drawing/2014/main" id="{64F67DC2-C4B9-F146-A813-44EDDC69332F}"/>
              </a:ext>
            </a:extLst>
          </p:cNvPr>
          <p:cNvSpPr txBox="1"/>
          <p:nvPr/>
        </p:nvSpPr>
        <p:spPr>
          <a:xfrm>
            <a:off x="9513818" y="2760415"/>
            <a:ext cx="1027289" cy="482120"/>
          </a:xfrm>
          <a:prstGeom prst="rect">
            <a:avLst/>
          </a:prstGeom>
          <a:noFill/>
        </p:spPr>
        <p:txBody>
          <a:bodyPr wrap="square" rtlCol="0">
            <a:spAutoFit/>
          </a:bodyPr>
          <a:lstStyle/>
          <a:p>
            <a:pPr algn="ctr" defTabSz="914621">
              <a:defRPr/>
            </a:pPr>
            <a:r>
              <a:rPr lang="en-US" sz="1333" dirty="0">
                <a:solidFill>
                  <a:srgbClr val="FFFFFF">
                    <a:lumMod val="85000"/>
                  </a:srgbClr>
                </a:solidFill>
                <a:latin typeface="Arial"/>
              </a:rPr>
              <a:t>RBAC</a:t>
            </a:r>
          </a:p>
          <a:p>
            <a:pPr algn="ctr" defTabSz="914621">
              <a:defRPr/>
            </a:pPr>
            <a:r>
              <a:rPr lang="en-US" sz="1200" dirty="0">
                <a:solidFill>
                  <a:srgbClr val="FFC000"/>
                </a:solidFill>
                <a:latin typeface="Arial"/>
              </a:rPr>
              <a:t>(future)</a:t>
            </a:r>
          </a:p>
        </p:txBody>
      </p:sp>
      <p:sp>
        <p:nvSpPr>
          <p:cNvPr id="63" name="TextBox 62">
            <a:extLst>
              <a:ext uri="{FF2B5EF4-FFF2-40B4-BE49-F238E27FC236}">
                <a16:creationId xmlns:a16="http://schemas.microsoft.com/office/drawing/2014/main" id="{20E6BF39-E8F4-4E4D-B8DE-87E1D968563D}"/>
              </a:ext>
            </a:extLst>
          </p:cNvPr>
          <p:cNvSpPr txBox="1"/>
          <p:nvPr/>
        </p:nvSpPr>
        <p:spPr>
          <a:xfrm>
            <a:off x="10436590" y="4311642"/>
            <a:ext cx="1028089" cy="666786"/>
          </a:xfrm>
          <a:prstGeom prst="rect">
            <a:avLst/>
          </a:prstGeom>
          <a:noFill/>
        </p:spPr>
        <p:txBody>
          <a:bodyPr wrap="square" rtlCol="0">
            <a:spAutoFit/>
          </a:bodyPr>
          <a:lstStyle/>
          <a:p>
            <a:pPr algn="ctr" defTabSz="914621">
              <a:defRPr/>
            </a:pPr>
            <a:r>
              <a:rPr lang="en-US" sz="1333" dirty="0">
                <a:solidFill>
                  <a:srgbClr val="FFFFFF">
                    <a:lumMod val="85000"/>
                  </a:srgbClr>
                </a:solidFill>
                <a:latin typeface="Arial"/>
                <a:ea typeface="IBM Plex Sans" charset="0"/>
                <a:cs typeface="IBM Plex Sans" charset="0"/>
              </a:rPr>
              <a:t>WORM</a:t>
            </a:r>
          </a:p>
          <a:p>
            <a:pPr algn="ctr" defTabSz="914621">
              <a:defRPr/>
            </a:pPr>
            <a:r>
              <a:rPr lang="en-US" sz="1200" dirty="0">
                <a:solidFill>
                  <a:srgbClr val="FFC000"/>
                </a:solidFill>
                <a:latin typeface="Arial"/>
                <a:ea typeface="IBM Plex Sans" charset="0"/>
                <a:cs typeface="IBM Plex Sans" charset="0"/>
              </a:rPr>
              <a:t>(future not CDM)</a:t>
            </a:r>
          </a:p>
        </p:txBody>
      </p:sp>
    </p:spTree>
    <p:extLst>
      <p:ext uri="{BB962C8B-B14F-4D97-AF65-F5344CB8AC3E}">
        <p14:creationId xmlns:p14="http://schemas.microsoft.com/office/powerpoint/2010/main" val="411418496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238F1-D085-2143-8DDF-CAB6E0B4089F}"/>
              </a:ext>
            </a:extLst>
          </p:cNvPr>
          <p:cNvSpPr>
            <a:spLocks noGrp="1"/>
          </p:cNvSpPr>
          <p:nvPr>
            <p:ph type="title"/>
          </p:nvPr>
        </p:nvSpPr>
        <p:spPr/>
        <p:txBody>
          <a:bodyPr/>
          <a:lstStyle/>
          <a:p>
            <a:r>
              <a:rPr lang="en-US" dirty="0"/>
              <a:t>Types of Air-gap </a:t>
            </a:r>
            <a:br>
              <a:rPr lang="en-US" dirty="0"/>
            </a:br>
            <a:endParaRPr lang="en-US" dirty="0"/>
          </a:p>
        </p:txBody>
      </p:sp>
      <p:sp>
        <p:nvSpPr>
          <p:cNvPr id="6" name="Content Placeholder 5">
            <a:extLst>
              <a:ext uri="{FF2B5EF4-FFF2-40B4-BE49-F238E27FC236}">
                <a16:creationId xmlns:a16="http://schemas.microsoft.com/office/drawing/2014/main" id="{E154D2D9-513F-C04A-9788-913C2C36FA19}"/>
              </a:ext>
            </a:extLst>
          </p:cNvPr>
          <p:cNvSpPr>
            <a:spLocks noGrp="1"/>
          </p:cNvSpPr>
          <p:nvPr>
            <p:ph sz="quarter" idx="20"/>
          </p:nvPr>
        </p:nvSpPr>
        <p:spPr>
          <a:xfrm>
            <a:off x="0" y="2573869"/>
            <a:ext cx="3048000" cy="4284132"/>
          </a:xfrm>
        </p:spPr>
        <p:txBody>
          <a:bodyPr/>
          <a:lstStyle/>
          <a:p>
            <a:pPr lvl="0" algn="ctr">
              <a:buClr>
                <a:srgbClr val="000000"/>
              </a:buClr>
            </a:pPr>
            <a:r>
              <a:rPr lang="en-US" dirty="0"/>
              <a:t> </a:t>
            </a:r>
            <a:r>
              <a:rPr lang="en-US" b="1" dirty="0">
                <a:solidFill>
                  <a:srgbClr val="FFFFFF"/>
                </a:solidFill>
              </a:rPr>
              <a:t>Object Storage</a:t>
            </a:r>
          </a:p>
          <a:p>
            <a:pPr lvl="0">
              <a:buClr>
                <a:srgbClr val="000000"/>
              </a:buClr>
            </a:pPr>
            <a:r>
              <a:rPr lang="en-US" sz="1600" dirty="0">
                <a:solidFill>
                  <a:srgbClr val="FFFFFF"/>
                </a:solidFill>
              </a:rPr>
              <a:t>Provides patented </a:t>
            </a:r>
            <a:r>
              <a:rPr lang="en-US" sz="1600" dirty="0" err="1">
                <a:solidFill>
                  <a:srgbClr val="FFFFFF"/>
                </a:solidFill>
              </a:rPr>
              <a:t>SecureSlice</a:t>
            </a:r>
            <a:r>
              <a:rPr lang="en-US" sz="1600" dirty="0">
                <a:solidFill>
                  <a:srgbClr val="FFFFFF"/>
                </a:solidFill>
              </a:rPr>
              <a:t> encryption and SEC 17a-4 compliant WORM immutable storage  </a:t>
            </a:r>
            <a:r>
              <a:rPr lang="en-US" sz="1333" dirty="0">
                <a:solidFill>
                  <a:srgbClr val="FFFFFF"/>
                </a:solidFill>
              </a:rPr>
              <a:t>(WORM = write once, read many media protects data from being over-written with malware*)</a:t>
            </a:r>
          </a:p>
          <a:p>
            <a:pPr algn="ctr"/>
            <a:endParaRPr lang="en-US" dirty="0"/>
          </a:p>
        </p:txBody>
      </p:sp>
      <p:sp>
        <p:nvSpPr>
          <p:cNvPr id="5" name="Content Placeholder 4">
            <a:extLst>
              <a:ext uri="{FF2B5EF4-FFF2-40B4-BE49-F238E27FC236}">
                <a16:creationId xmlns:a16="http://schemas.microsoft.com/office/drawing/2014/main" id="{2337759B-0FEB-9547-B50D-F712BFCCFED1}"/>
              </a:ext>
            </a:extLst>
          </p:cNvPr>
          <p:cNvSpPr>
            <a:spLocks noGrp="1"/>
          </p:cNvSpPr>
          <p:nvPr>
            <p:ph sz="quarter" idx="19"/>
          </p:nvPr>
        </p:nvSpPr>
        <p:spPr>
          <a:xfrm>
            <a:off x="3048001" y="2573869"/>
            <a:ext cx="3048000" cy="4284132"/>
          </a:xfrm>
        </p:spPr>
        <p:txBody>
          <a:bodyPr/>
          <a:lstStyle/>
          <a:p>
            <a:pPr lvl="0" algn="ctr">
              <a:buClr>
                <a:srgbClr val="000000"/>
              </a:buClr>
            </a:pPr>
            <a:r>
              <a:rPr lang="en-US" b="1" dirty="0">
                <a:solidFill>
                  <a:srgbClr val="FFFFFF"/>
                </a:solidFill>
              </a:rPr>
              <a:t>Immutable Storage</a:t>
            </a:r>
          </a:p>
          <a:p>
            <a:pPr lvl="0">
              <a:buClr>
                <a:srgbClr val="000000"/>
              </a:buClr>
            </a:pPr>
            <a:r>
              <a:rPr lang="en-US" sz="1600" dirty="0">
                <a:solidFill>
                  <a:srgbClr val="FFFFFF"/>
                </a:solidFill>
              </a:rPr>
              <a:t>Provides WORM immutable </a:t>
            </a:r>
            <a:r>
              <a:rPr lang="en-US" sz="1600" dirty="0" err="1">
                <a:solidFill>
                  <a:srgbClr val="FFFFFF"/>
                </a:solidFill>
              </a:rPr>
              <a:t>filesets</a:t>
            </a:r>
            <a:r>
              <a:rPr lang="en-US" sz="1600" dirty="0">
                <a:solidFill>
                  <a:srgbClr val="FFFFFF"/>
                </a:solidFill>
              </a:rPr>
              <a:t>. </a:t>
            </a:r>
            <a:r>
              <a:rPr lang="en-US" sz="1333" dirty="0">
                <a:solidFill>
                  <a:srgbClr val="FFFFFF"/>
                </a:solidFill>
              </a:rPr>
              <a:t>(“immutable” or “append-only” functions)  </a:t>
            </a:r>
            <a:r>
              <a:rPr lang="en-US" sz="1600" dirty="0">
                <a:solidFill>
                  <a:srgbClr val="FFFFFF"/>
                </a:solidFill>
              </a:rPr>
              <a:t>When these </a:t>
            </a:r>
            <a:r>
              <a:rPr lang="en-US" sz="1600" dirty="0" err="1">
                <a:solidFill>
                  <a:srgbClr val="FFFFFF"/>
                </a:solidFill>
              </a:rPr>
              <a:t>filesets</a:t>
            </a:r>
            <a:r>
              <a:rPr lang="en-US" sz="1600" dirty="0">
                <a:solidFill>
                  <a:srgbClr val="FFFFFF"/>
                </a:solidFill>
              </a:rPr>
              <a:t>, files cannot be changed, renamed or deleted.*</a:t>
            </a:r>
          </a:p>
          <a:p>
            <a:pPr algn="ctr"/>
            <a:endParaRPr lang="en-US" sz="1333" dirty="0">
              <a:solidFill>
                <a:srgbClr val="FFFFFF"/>
              </a:solidFill>
            </a:endParaRPr>
          </a:p>
          <a:p>
            <a:pPr algn="ctr"/>
            <a:endParaRPr lang="en-US" b="1" dirty="0"/>
          </a:p>
        </p:txBody>
      </p:sp>
      <p:sp>
        <p:nvSpPr>
          <p:cNvPr id="3" name="Content Placeholder 2">
            <a:extLst>
              <a:ext uri="{FF2B5EF4-FFF2-40B4-BE49-F238E27FC236}">
                <a16:creationId xmlns:a16="http://schemas.microsoft.com/office/drawing/2014/main" id="{B020F668-F330-C749-9B0F-A1E05EF5C411}"/>
              </a:ext>
            </a:extLst>
          </p:cNvPr>
          <p:cNvSpPr>
            <a:spLocks noGrp="1"/>
          </p:cNvSpPr>
          <p:nvPr>
            <p:ph sz="quarter" idx="17"/>
          </p:nvPr>
        </p:nvSpPr>
        <p:spPr>
          <a:xfrm>
            <a:off x="6096000" y="2573867"/>
            <a:ext cx="3048000" cy="4284133"/>
          </a:xfrm>
        </p:spPr>
        <p:txBody>
          <a:bodyPr/>
          <a:lstStyle/>
          <a:p>
            <a:pPr lvl="0" algn="ctr">
              <a:buClr>
                <a:srgbClr val="000000"/>
              </a:buClr>
            </a:pPr>
            <a:r>
              <a:rPr lang="en-US" b="1" dirty="0"/>
              <a:t>Cloud</a:t>
            </a:r>
          </a:p>
          <a:p>
            <a:pPr lvl="0">
              <a:buClr>
                <a:srgbClr val="000000"/>
              </a:buClr>
            </a:pPr>
            <a:r>
              <a:rPr lang="en-US" sz="1600" dirty="0"/>
              <a:t>Backing up data to the cloud can enable you to put data on a separate network not allowing malware to affect this data.</a:t>
            </a:r>
          </a:p>
        </p:txBody>
      </p:sp>
      <p:sp>
        <p:nvSpPr>
          <p:cNvPr id="4" name="Content Placeholder 3">
            <a:extLst>
              <a:ext uri="{FF2B5EF4-FFF2-40B4-BE49-F238E27FC236}">
                <a16:creationId xmlns:a16="http://schemas.microsoft.com/office/drawing/2014/main" id="{399C129C-6CC0-2647-8291-BF679F5BEB01}"/>
              </a:ext>
            </a:extLst>
          </p:cNvPr>
          <p:cNvSpPr>
            <a:spLocks noGrp="1"/>
          </p:cNvSpPr>
          <p:nvPr>
            <p:ph sz="quarter" idx="18"/>
          </p:nvPr>
        </p:nvSpPr>
        <p:spPr>
          <a:xfrm>
            <a:off x="9144000" y="2573867"/>
            <a:ext cx="3048000" cy="4284133"/>
          </a:xfrm>
        </p:spPr>
        <p:txBody>
          <a:bodyPr/>
          <a:lstStyle/>
          <a:p>
            <a:pPr algn="ctr"/>
            <a:r>
              <a:rPr lang="en-US" sz="1600" b="1" dirty="0"/>
              <a:t>TAPE</a:t>
            </a:r>
          </a:p>
          <a:p>
            <a:r>
              <a:rPr lang="en-US" sz="1600" dirty="0"/>
              <a:t>Tape is the ONLY physical air-gap available.  It can be removed from the tape drive and therefore is not on the network for malware to infect. </a:t>
            </a:r>
          </a:p>
          <a:p>
            <a:pPr algn="ctr"/>
            <a:r>
              <a:rPr lang="en-US" sz="1600" dirty="0"/>
              <a:t> </a:t>
            </a:r>
          </a:p>
        </p:txBody>
      </p:sp>
      <p:sp>
        <p:nvSpPr>
          <p:cNvPr id="7" name="Rectangle 6">
            <a:extLst>
              <a:ext uri="{FF2B5EF4-FFF2-40B4-BE49-F238E27FC236}">
                <a16:creationId xmlns:a16="http://schemas.microsoft.com/office/drawing/2014/main" id="{A73C6AB8-EDFD-AA40-B426-E7B9C2A87E9E}"/>
              </a:ext>
            </a:extLst>
          </p:cNvPr>
          <p:cNvSpPr/>
          <p:nvPr/>
        </p:nvSpPr>
        <p:spPr bwMode="auto">
          <a:xfrm>
            <a:off x="9144000" y="1726489"/>
            <a:ext cx="3048000" cy="842433"/>
          </a:xfrm>
          <a:prstGeom prst="rect">
            <a:avLst/>
          </a:prstGeom>
          <a:solidFill>
            <a:schemeClr val="tx1"/>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8000" tIns="48000" rIns="48000" bIns="48000" numCol="1" rtlCol="0" anchor="ctr" anchorCtr="0" compatLnSpc="1">
            <a:prstTxWarp prst="textNoShape">
              <a:avLst/>
            </a:prstTxWarp>
          </a:bodyPr>
          <a:lstStyle/>
          <a:p>
            <a:pPr algn="ctr" defTabSz="1219170" fontAlgn="base">
              <a:lnSpc>
                <a:spcPct val="90000"/>
              </a:lnSpc>
              <a:spcBef>
                <a:spcPct val="0"/>
              </a:spcBef>
              <a:spcAft>
                <a:spcPct val="0"/>
              </a:spcAft>
            </a:pPr>
            <a:r>
              <a:rPr lang="en-US" sz="2667" b="1" dirty="0">
                <a:solidFill>
                  <a:srgbClr val="FFFFFF"/>
                </a:solidFill>
                <a:latin typeface="Arial" panose="020B0604020202020204"/>
              </a:rPr>
              <a:t>Physical</a:t>
            </a:r>
          </a:p>
        </p:txBody>
      </p:sp>
      <p:sp>
        <p:nvSpPr>
          <p:cNvPr id="8" name="Rectangle 7">
            <a:extLst>
              <a:ext uri="{FF2B5EF4-FFF2-40B4-BE49-F238E27FC236}">
                <a16:creationId xmlns:a16="http://schemas.microsoft.com/office/drawing/2014/main" id="{3D73078C-A52C-244B-80F2-A17F7DA85D20}"/>
              </a:ext>
            </a:extLst>
          </p:cNvPr>
          <p:cNvSpPr/>
          <p:nvPr/>
        </p:nvSpPr>
        <p:spPr bwMode="auto">
          <a:xfrm>
            <a:off x="1" y="1726489"/>
            <a:ext cx="9144000" cy="842433"/>
          </a:xfrm>
          <a:prstGeom prst="rect">
            <a:avLst/>
          </a:prstGeom>
          <a:solidFill>
            <a:schemeClr val="tx1"/>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8000" tIns="48000" rIns="48000" bIns="48000" numCol="1" rtlCol="0" anchor="ctr" anchorCtr="0" compatLnSpc="1">
            <a:prstTxWarp prst="textNoShape">
              <a:avLst/>
            </a:prstTxWarp>
          </a:bodyPr>
          <a:lstStyle/>
          <a:p>
            <a:pPr algn="ctr" defTabSz="1219170" fontAlgn="base">
              <a:lnSpc>
                <a:spcPct val="90000"/>
              </a:lnSpc>
              <a:spcBef>
                <a:spcPct val="0"/>
              </a:spcBef>
              <a:spcAft>
                <a:spcPct val="0"/>
              </a:spcAft>
            </a:pPr>
            <a:r>
              <a:rPr lang="en-US" sz="2667" b="1" dirty="0">
                <a:solidFill>
                  <a:srgbClr val="FFFFFF"/>
                </a:solidFill>
                <a:latin typeface="Arial" panose="020B0604020202020204"/>
              </a:rPr>
              <a:t>Logical</a:t>
            </a:r>
          </a:p>
        </p:txBody>
      </p:sp>
      <p:pic>
        <p:nvPicPr>
          <p:cNvPr id="3074" name="Picture 2" descr="LTO Tape : Get LTO Ultrium Tape, DLT, SDLT &amp; data backup tapes Supplier,  Cisco Switches, Routers, HP and IBM Servers in Discounted… | Cisco switch,  Ibm, Data backup">
            <a:extLst>
              <a:ext uri="{FF2B5EF4-FFF2-40B4-BE49-F238E27FC236}">
                <a16:creationId xmlns:a16="http://schemas.microsoft.com/office/drawing/2014/main" id="{5147D8C6-2432-9A46-9455-BDED891EBAA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607550" y="5409040"/>
            <a:ext cx="2120900" cy="1193007"/>
          </a:xfrm>
          <a:prstGeom prst="rect">
            <a:avLst/>
          </a:prstGeom>
          <a:noFill/>
          <a:ln>
            <a:solidFill>
              <a:schemeClr val="bg1"/>
            </a:solidFill>
          </a:ln>
          <a:effectLst>
            <a:outerShdw blurRad="50800" dist="38100" dir="2700000" algn="tl" rotWithShape="0">
              <a:schemeClr val="bg1">
                <a:alpha val="40000"/>
              </a:schemeClr>
            </a:outerShdw>
          </a:effectLst>
          <a:extLst>
            <a:ext uri="{909E8E84-426E-40DD-AFC4-6F175D3DCCD1}">
              <a14:hiddenFill xmlns:a14="http://schemas.microsoft.com/office/drawing/2010/main">
                <a:solidFill>
                  <a:srgbClr val="FFFFFF"/>
                </a:solidFill>
              </a14:hiddenFill>
            </a:ext>
          </a:extLst>
        </p:spPr>
      </p:pic>
      <p:pic>
        <p:nvPicPr>
          <p:cNvPr id="11" name="Picture 4" descr="Download Google Cloud Platform (GCP) Logo in SVG Vector or PNG File Format  - Logo.wine">
            <a:extLst>
              <a:ext uri="{FF2B5EF4-FFF2-40B4-BE49-F238E27FC236}">
                <a16:creationId xmlns:a16="http://schemas.microsoft.com/office/drawing/2014/main" id="{9F2F4282-5665-434B-886C-D3E98AA167F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79105" y="5803831"/>
            <a:ext cx="2155779" cy="14371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microsodt-azure-cloud-logo | SmartAsset Software">
            <a:extLst>
              <a:ext uri="{FF2B5EF4-FFF2-40B4-BE49-F238E27FC236}">
                <a16:creationId xmlns:a16="http://schemas.microsoft.com/office/drawing/2014/main" id="{7BC9A901-878C-1643-A902-E2D5BEDFB28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11812" y="5557488"/>
            <a:ext cx="1282024" cy="6917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mazon Web Services Logo PNG Transparent &amp; SVG Vector - Freebie Supply">
            <a:extLst>
              <a:ext uri="{FF2B5EF4-FFF2-40B4-BE49-F238E27FC236}">
                <a16:creationId xmlns:a16="http://schemas.microsoft.com/office/drawing/2014/main" id="{7F421E74-9AC0-E547-AE83-DA842F8D4B2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332482" y="5186211"/>
            <a:ext cx="1254395" cy="4708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684FD997-87F3-F941-B74B-CDA632C15FA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86878" y="4704840"/>
            <a:ext cx="1406959" cy="519365"/>
          </a:xfrm>
          <a:prstGeom prst="rect">
            <a:avLst/>
          </a:prstGeom>
        </p:spPr>
      </p:pic>
      <p:sp>
        <p:nvSpPr>
          <p:cNvPr id="18" name="TextBox 17">
            <a:extLst>
              <a:ext uri="{FF2B5EF4-FFF2-40B4-BE49-F238E27FC236}">
                <a16:creationId xmlns:a16="http://schemas.microsoft.com/office/drawing/2014/main" id="{A2BC888E-D117-0445-B861-5BB89FB13BA3}"/>
              </a:ext>
            </a:extLst>
          </p:cNvPr>
          <p:cNvSpPr txBox="1"/>
          <p:nvPr/>
        </p:nvSpPr>
        <p:spPr>
          <a:xfrm>
            <a:off x="1884153" y="6580243"/>
            <a:ext cx="1096775" cy="235898"/>
          </a:xfrm>
          <a:prstGeom prst="rect">
            <a:avLst/>
          </a:prstGeom>
          <a:noFill/>
        </p:spPr>
        <p:txBody>
          <a:bodyPr wrap="none" rtlCol="0">
            <a:spAutoFit/>
          </a:bodyPr>
          <a:lstStyle/>
          <a:p>
            <a:pPr algn="r" defTabSz="914621"/>
            <a:r>
              <a:rPr lang="en-US" sz="933" dirty="0">
                <a:solidFill>
                  <a:srgbClr val="697077">
                    <a:lumMod val="20000"/>
                    <a:lumOff val="80000"/>
                  </a:srgbClr>
                </a:solidFill>
                <a:latin typeface="Arial" panose="020B0604020202020204"/>
                <a:ea typeface="IBM Plex Sans" charset="0"/>
                <a:cs typeface="IBM Plex Sans" charset="0"/>
              </a:rPr>
              <a:t>* true as of today</a:t>
            </a:r>
          </a:p>
        </p:txBody>
      </p:sp>
      <p:sp>
        <p:nvSpPr>
          <p:cNvPr id="20" name="TextBox 19">
            <a:extLst>
              <a:ext uri="{FF2B5EF4-FFF2-40B4-BE49-F238E27FC236}">
                <a16:creationId xmlns:a16="http://schemas.microsoft.com/office/drawing/2014/main" id="{E2A820E2-471E-7F4B-85DA-D55A5DE52517}"/>
              </a:ext>
            </a:extLst>
          </p:cNvPr>
          <p:cNvSpPr txBox="1"/>
          <p:nvPr/>
        </p:nvSpPr>
        <p:spPr>
          <a:xfrm>
            <a:off x="4958565" y="6580243"/>
            <a:ext cx="1096775" cy="235898"/>
          </a:xfrm>
          <a:prstGeom prst="rect">
            <a:avLst/>
          </a:prstGeom>
          <a:noFill/>
        </p:spPr>
        <p:txBody>
          <a:bodyPr wrap="none" rtlCol="0">
            <a:spAutoFit/>
          </a:bodyPr>
          <a:lstStyle/>
          <a:p>
            <a:pPr algn="r" defTabSz="914621"/>
            <a:r>
              <a:rPr lang="en-US" sz="933" dirty="0">
                <a:solidFill>
                  <a:srgbClr val="697077">
                    <a:lumMod val="20000"/>
                    <a:lumOff val="80000"/>
                  </a:srgbClr>
                </a:solidFill>
                <a:latin typeface="Arial" panose="020B0604020202020204"/>
                <a:ea typeface="IBM Plex Sans" charset="0"/>
                <a:cs typeface="IBM Plex Sans" charset="0"/>
              </a:rPr>
              <a:t>* true as of today</a:t>
            </a:r>
          </a:p>
        </p:txBody>
      </p:sp>
      <p:pic>
        <p:nvPicPr>
          <p:cNvPr id="1028" name="Picture 4" descr="Guess what London Tube: I will not mind the GAP | by Reem Shraydeh | Medium">
            <a:extLst>
              <a:ext uri="{FF2B5EF4-FFF2-40B4-BE49-F238E27FC236}">
                <a16:creationId xmlns:a16="http://schemas.microsoft.com/office/drawing/2014/main" id="{145D72F1-FE75-F747-835D-35B038CAAE1A}"/>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028664" y="38100"/>
            <a:ext cx="2244019" cy="16822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BC42C71-F9E5-0444-9F2E-D71BB1502A37}"/>
              </a:ext>
            </a:extLst>
          </p:cNvPr>
          <p:cNvSpPr txBox="1"/>
          <p:nvPr/>
        </p:nvSpPr>
        <p:spPr>
          <a:xfrm>
            <a:off x="4017105" y="5824508"/>
            <a:ext cx="1928733" cy="379656"/>
          </a:xfrm>
          <a:prstGeom prst="rect">
            <a:avLst/>
          </a:prstGeom>
          <a:noFill/>
        </p:spPr>
        <p:txBody>
          <a:bodyPr wrap="none" rtlCol="0">
            <a:spAutoFit/>
          </a:bodyPr>
          <a:lstStyle/>
          <a:p>
            <a:pPr defTabSz="914621"/>
            <a:r>
              <a:rPr lang="en-US" sz="1600" b="1" dirty="0">
                <a:solidFill>
                  <a:srgbClr val="FFC000"/>
                </a:solidFill>
                <a:latin typeface="Arial" panose="020B0604020202020204"/>
                <a:ea typeface="IBM Plex Sans" charset="0"/>
                <a:cs typeface="IBM Plex Sans" charset="0"/>
              </a:rPr>
              <a:t>OR</a:t>
            </a:r>
            <a:r>
              <a:rPr lang="en-US" sz="1867" dirty="0">
                <a:solidFill>
                  <a:srgbClr val="FFFFFF"/>
                </a:solidFill>
                <a:latin typeface="Arial" panose="020B0604020202020204"/>
                <a:ea typeface="IBM Plex Sans" charset="0"/>
                <a:cs typeface="IBM Plex Sans" charset="0"/>
              </a:rPr>
              <a:t> </a:t>
            </a:r>
            <a:r>
              <a:rPr lang="en-US" sz="1600" b="1" dirty="0">
                <a:solidFill>
                  <a:srgbClr val="FFFFFF"/>
                </a:solidFill>
                <a:latin typeface="IBM Plex Sans" panose="020B0503050203000203" pitchFamily="34" charset="0"/>
                <a:ea typeface="IBM Plex Sans" charset="0"/>
                <a:cs typeface="IBM Plex Sans" charset="0"/>
              </a:rPr>
              <a:t>Spectrum ESS</a:t>
            </a:r>
            <a:endParaRPr lang="en-US" sz="1867" b="1" dirty="0">
              <a:solidFill>
                <a:srgbClr val="FFFFFF"/>
              </a:solidFill>
              <a:latin typeface="IBM Plex Sans" panose="020B0503050203000203" pitchFamily="34" charset="0"/>
              <a:ea typeface="IBM Plex Sans" charset="0"/>
              <a:cs typeface="IBM Plex Sans" charset="0"/>
            </a:endParaRPr>
          </a:p>
        </p:txBody>
      </p:sp>
      <p:pic>
        <p:nvPicPr>
          <p:cNvPr id="16" name="Graphic 15">
            <a:extLst>
              <a:ext uri="{FF2B5EF4-FFF2-40B4-BE49-F238E27FC236}">
                <a16:creationId xmlns:a16="http://schemas.microsoft.com/office/drawing/2014/main" id="{30F67C60-D576-6B48-9F09-E8342C0D8AE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0121" y="5630639"/>
            <a:ext cx="912461" cy="912461"/>
          </a:xfrm>
          <a:prstGeom prst="rect">
            <a:avLst/>
          </a:prstGeom>
        </p:spPr>
      </p:pic>
      <p:pic>
        <p:nvPicPr>
          <p:cNvPr id="21" name="Graphic 20">
            <a:extLst>
              <a:ext uri="{FF2B5EF4-FFF2-40B4-BE49-F238E27FC236}">
                <a16:creationId xmlns:a16="http://schemas.microsoft.com/office/drawing/2014/main" id="{432CE37C-5075-2B41-9832-23C344C5314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218120" y="5639068"/>
            <a:ext cx="912648" cy="912648"/>
          </a:xfrm>
          <a:prstGeom prst="rect">
            <a:avLst/>
          </a:prstGeom>
        </p:spPr>
      </p:pic>
    </p:spTree>
    <p:extLst>
      <p:ext uri="{BB962C8B-B14F-4D97-AF65-F5344CB8AC3E}">
        <p14:creationId xmlns:p14="http://schemas.microsoft.com/office/powerpoint/2010/main" val="396725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EB604-A155-9248-B22E-9939298B9933}"/>
              </a:ext>
            </a:extLst>
          </p:cNvPr>
          <p:cNvSpPr>
            <a:spLocks noGrp="1"/>
          </p:cNvSpPr>
          <p:nvPr>
            <p:ph type="title"/>
          </p:nvPr>
        </p:nvSpPr>
        <p:spPr>
          <a:xfrm>
            <a:off x="280416" y="268224"/>
            <a:ext cx="10873198" cy="703003"/>
          </a:xfrm>
        </p:spPr>
        <p:txBody>
          <a:bodyPr/>
          <a:lstStyle/>
          <a:p>
            <a:r>
              <a:rPr lang="en-US" dirty="0"/>
              <a:t>Data Resilience Capabilities in the Cloud</a:t>
            </a:r>
          </a:p>
        </p:txBody>
      </p:sp>
      <p:graphicFrame>
        <p:nvGraphicFramePr>
          <p:cNvPr id="3" name="Table 3">
            <a:extLst>
              <a:ext uri="{FF2B5EF4-FFF2-40B4-BE49-F238E27FC236}">
                <a16:creationId xmlns:a16="http://schemas.microsoft.com/office/drawing/2014/main" id="{8076DCD9-EF33-8643-A7FA-B53FB6C872B3}"/>
              </a:ext>
            </a:extLst>
          </p:cNvPr>
          <p:cNvGraphicFramePr>
            <a:graphicFrameLocks noGrp="1"/>
          </p:cNvGraphicFramePr>
          <p:nvPr/>
        </p:nvGraphicFramePr>
        <p:xfrm>
          <a:off x="280416" y="1296691"/>
          <a:ext cx="11631171" cy="4090035"/>
        </p:xfrm>
        <a:graphic>
          <a:graphicData uri="http://schemas.openxmlformats.org/drawingml/2006/table">
            <a:tbl>
              <a:tblPr firstRow="1" bandRow="1">
                <a:tableStyleId>{21E4AEA4-8DFA-4A89-87EB-49C32662AFE0}</a:tableStyleId>
              </a:tblPr>
              <a:tblGrid>
                <a:gridCol w="6962459">
                  <a:extLst>
                    <a:ext uri="{9D8B030D-6E8A-4147-A177-3AD203B41FA5}">
                      <a16:colId xmlns:a16="http://schemas.microsoft.com/office/drawing/2014/main" val="3139913349"/>
                    </a:ext>
                  </a:extLst>
                </a:gridCol>
                <a:gridCol w="1167178">
                  <a:extLst>
                    <a:ext uri="{9D8B030D-6E8A-4147-A177-3AD203B41FA5}">
                      <a16:colId xmlns:a16="http://schemas.microsoft.com/office/drawing/2014/main" val="2596336526"/>
                    </a:ext>
                  </a:extLst>
                </a:gridCol>
                <a:gridCol w="1167178">
                  <a:extLst>
                    <a:ext uri="{9D8B030D-6E8A-4147-A177-3AD203B41FA5}">
                      <a16:colId xmlns:a16="http://schemas.microsoft.com/office/drawing/2014/main" val="2034170345"/>
                    </a:ext>
                  </a:extLst>
                </a:gridCol>
                <a:gridCol w="1167178">
                  <a:extLst>
                    <a:ext uri="{9D8B030D-6E8A-4147-A177-3AD203B41FA5}">
                      <a16:colId xmlns:a16="http://schemas.microsoft.com/office/drawing/2014/main" val="3849428592"/>
                    </a:ext>
                  </a:extLst>
                </a:gridCol>
                <a:gridCol w="1167178">
                  <a:extLst>
                    <a:ext uri="{9D8B030D-6E8A-4147-A177-3AD203B41FA5}">
                      <a16:colId xmlns:a16="http://schemas.microsoft.com/office/drawing/2014/main" val="2912468582"/>
                    </a:ext>
                  </a:extLst>
                </a:gridCol>
              </a:tblGrid>
              <a:tr h="370840">
                <a:tc>
                  <a:txBody>
                    <a:bodyPr/>
                    <a:lstStyle/>
                    <a:p>
                      <a:pPr algn="ctr"/>
                      <a:r>
                        <a:rPr lang="en-US" dirty="0">
                          <a:solidFill>
                            <a:schemeClr val="bg1"/>
                          </a:solidFill>
                        </a:rPr>
                        <a:t>Capability</a:t>
                      </a:r>
                    </a:p>
                  </a:txBody>
                  <a:tcPr/>
                </a:tc>
                <a:tc gridSpan="4">
                  <a:txBody>
                    <a:bodyPr/>
                    <a:lstStyle/>
                    <a:p>
                      <a:pPr algn="ctr"/>
                      <a:r>
                        <a:rPr lang="en-US" dirty="0">
                          <a:solidFill>
                            <a:schemeClr val="bg1"/>
                          </a:solidFill>
                        </a:rPr>
                        <a:t>Cloud Provider</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172805595"/>
                  </a:ext>
                </a:extLst>
              </a:tr>
              <a:tr h="370840">
                <a:tc>
                  <a:txBody>
                    <a:bodyPr/>
                    <a:lstStyle/>
                    <a:p>
                      <a:r>
                        <a:rPr lang="en-US" sz="1200" dirty="0">
                          <a:solidFill>
                            <a:schemeClr val="tx1"/>
                          </a:solidFill>
                        </a:rPr>
                        <a:t>Can be hosted in the cloud as the </a:t>
                      </a:r>
                      <a:r>
                        <a:rPr lang="en-US" sz="1200" b="1" dirty="0">
                          <a:solidFill>
                            <a:schemeClr val="tx1"/>
                          </a:solidFill>
                        </a:rPr>
                        <a:t>primary backup target</a:t>
                      </a:r>
                    </a:p>
                  </a:txBody>
                  <a:tcPr anchor="ctr"/>
                </a:tc>
                <a:tc>
                  <a:txBody>
                    <a:bodyPr/>
                    <a:lstStyle/>
                    <a:p>
                      <a:endParaRPr lang="en-US" sz="1200" dirty="0">
                        <a:solidFill>
                          <a:schemeClr val="tx1"/>
                        </a:solidFill>
                      </a:endParaRPr>
                    </a:p>
                  </a:txBody>
                  <a:tcPr anchor="ctr"/>
                </a:tc>
                <a:tc>
                  <a:txBody>
                    <a:bodyPr/>
                    <a:lstStyle/>
                    <a:p>
                      <a:endParaRPr lang="en-US" sz="1200">
                        <a:solidFill>
                          <a:schemeClr val="tx1"/>
                        </a:solidFill>
                      </a:endParaRPr>
                    </a:p>
                  </a:txBody>
                  <a:tcPr anchor="ctr"/>
                </a:tc>
                <a:tc>
                  <a:txBody>
                    <a:bodyPr/>
                    <a:lstStyle/>
                    <a:p>
                      <a:endParaRPr lang="en-US" sz="1200">
                        <a:solidFill>
                          <a:schemeClr val="tx1"/>
                        </a:solidFill>
                      </a:endParaRPr>
                    </a:p>
                  </a:txBody>
                  <a:tcPr anchor="ctr"/>
                </a:tc>
                <a:tc>
                  <a:txBody>
                    <a:bodyPr/>
                    <a:lstStyle/>
                    <a:p>
                      <a:endParaRPr lang="en-US" sz="1200" dirty="0">
                        <a:solidFill>
                          <a:schemeClr val="tx1"/>
                        </a:solidFill>
                      </a:endParaRPr>
                    </a:p>
                  </a:txBody>
                  <a:tcPr anchor="ctr"/>
                </a:tc>
                <a:extLst>
                  <a:ext uri="{0D108BD9-81ED-4DB2-BD59-A6C34878D82A}">
                    <a16:rowId xmlns:a16="http://schemas.microsoft.com/office/drawing/2014/main" val="2242659341"/>
                  </a:ext>
                </a:extLst>
              </a:tr>
              <a:tr h="370840">
                <a:tc>
                  <a:txBody>
                    <a:bodyPr/>
                    <a:lstStyle/>
                    <a:p>
                      <a:pPr marL="0" marR="0" lvl="0" indent="0" algn="l" defTabSz="966828" rtl="0" eaLnBrk="1" fontAlgn="auto" latinLnBrk="0" hangingPunct="1">
                        <a:lnSpc>
                          <a:spcPct val="100000"/>
                        </a:lnSpc>
                        <a:spcBef>
                          <a:spcPts val="0"/>
                        </a:spcBef>
                        <a:spcAft>
                          <a:spcPts val="0"/>
                        </a:spcAft>
                        <a:buClrTx/>
                        <a:buSzTx/>
                        <a:buFontTx/>
                        <a:buNone/>
                        <a:tabLst/>
                        <a:defRPr/>
                      </a:pPr>
                      <a:r>
                        <a:rPr lang="en-US" sz="1200" dirty="0">
                          <a:solidFill>
                            <a:schemeClr val="tx1"/>
                          </a:solidFill>
                        </a:rPr>
                        <a:t>Can be hosted in the cloud as a </a:t>
                      </a:r>
                      <a:r>
                        <a:rPr lang="en-US" sz="1200" b="1" dirty="0">
                          <a:solidFill>
                            <a:schemeClr val="tx1"/>
                          </a:solidFill>
                        </a:rPr>
                        <a:t>replication target</a:t>
                      </a:r>
                    </a:p>
                  </a:txBody>
                  <a:tcPr anchor="ctr"/>
                </a:tc>
                <a:tc>
                  <a:txBody>
                    <a:bodyPr/>
                    <a:lstStyle/>
                    <a:p>
                      <a:endParaRPr lang="en-US" sz="1200" dirty="0">
                        <a:solidFill>
                          <a:schemeClr val="tx1"/>
                        </a:solidFill>
                      </a:endParaRPr>
                    </a:p>
                  </a:txBody>
                  <a:tcPr anchor="ctr"/>
                </a:tc>
                <a:tc>
                  <a:txBody>
                    <a:bodyPr/>
                    <a:lstStyle/>
                    <a:p>
                      <a:endParaRPr lang="en-US" sz="1200" dirty="0">
                        <a:solidFill>
                          <a:schemeClr val="tx1"/>
                        </a:solidFill>
                      </a:endParaRPr>
                    </a:p>
                  </a:txBody>
                  <a:tcPr anchor="ctr"/>
                </a:tc>
                <a:tc>
                  <a:txBody>
                    <a:bodyPr/>
                    <a:lstStyle/>
                    <a:p>
                      <a:endParaRPr lang="en-US" sz="1200">
                        <a:solidFill>
                          <a:schemeClr val="tx1"/>
                        </a:solidFill>
                      </a:endParaRPr>
                    </a:p>
                  </a:txBody>
                  <a:tcPr anchor="ctr"/>
                </a:tc>
                <a:tc>
                  <a:txBody>
                    <a:bodyPr/>
                    <a:lstStyle/>
                    <a:p>
                      <a:endParaRPr lang="en-US" sz="1200" dirty="0">
                        <a:solidFill>
                          <a:schemeClr val="tx1"/>
                        </a:solidFill>
                      </a:endParaRPr>
                    </a:p>
                  </a:txBody>
                  <a:tcPr anchor="ctr"/>
                </a:tc>
                <a:extLst>
                  <a:ext uri="{0D108BD9-81ED-4DB2-BD59-A6C34878D82A}">
                    <a16:rowId xmlns:a16="http://schemas.microsoft.com/office/drawing/2014/main" val="2837170992"/>
                  </a:ext>
                </a:extLst>
              </a:tr>
              <a:tr h="370840">
                <a:tc>
                  <a:txBody>
                    <a:bodyPr/>
                    <a:lstStyle/>
                    <a:p>
                      <a:r>
                        <a:rPr lang="en-US" sz="1200" dirty="0">
                          <a:solidFill>
                            <a:schemeClr val="tx1"/>
                          </a:solidFill>
                        </a:rPr>
                        <a:t>Can </a:t>
                      </a:r>
                      <a:r>
                        <a:rPr lang="en-US" sz="1200" b="1" dirty="0">
                          <a:solidFill>
                            <a:schemeClr val="tx1"/>
                          </a:solidFill>
                        </a:rPr>
                        <a:t>back up </a:t>
                      </a:r>
                      <a:r>
                        <a:rPr lang="en-US" sz="1200" b="0" dirty="0">
                          <a:solidFill>
                            <a:schemeClr val="tx1"/>
                          </a:solidFill>
                        </a:rPr>
                        <a:t>to cloud</a:t>
                      </a:r>
                      <a:r>
                        <a:rPr lang="en-US" sz="1200" b="1" dirty="0">
                          <a:solidFill>
                            <a:schemeClr val="tx1"/>
                          </a:solidFill>
                        </a:rPr>
                        <a:t> object storage</a:t>
                      </a:r>
                    </a:p>
                  </a:txBody>
                  <a:tcPr anchor="ctr"/>
                </a:tc>
                <a:tc>
                  <a:txBody>
                    <a:bodyPr/>
                    <a:lstStyle/>
                    <a:p>
                      <a:endParaRPr lang="en-US" sz="1200" dirty="0">
                        <a:solidFill>
                          <a:schemeClr val="tx1"/>
                        </a:solidFill>
                      </a:endParaRPr>
                    </a:p>
                  </a:txBody>
                  <a:tcPr anchor="ctr"/>
                </a:tc>
                <a:tc>
                  <a:txBody>
                    <a:bodyPr/>
                    <a:lstStyle/>
                    <a:p>
                      <a:endParaRPr lang="en-US" sz="1200" dirty="0">
                        <a:solidFill>
                          <a:schemeClr val="tx1"/>
                        </a:solidFill>
                      </a:endParaRPr>
                    </a:p>
                  </a:txBody>
                  <a:tcPr anchor="ctr"/>
                </a:tc>
                <a:tc>
                  <a:txBody>
                    <a:bodyPr/>
                    <a:lstStyle/>
                    <a:p>
                      <a:endParaRPr lang="en-US" sz="1200">
                        <a:solidFill>
                          <a:schemeClr val="tx1"/>
                        </a:solidFill>
                      </a:endParaRPr>
                    </a:p>
                  </a:txBody>
                  <a:tcPr anchor="ctr"/>
                </a:tc>
                <a:tc>
                  <a:txBody>
                    <a:bodyPr/>
                    <a:lstStyle/>
                    <a:p>
                      <a:endParaRPr lang="en-US" sz="1200">
                        <a:solidFill>
                          <a:schemeClr val="tx1"/>
                        </a:solidFill>
                      </a:endParaRPr>
                    </a:p>
                  </a:txBody>
                  <a:tcPr anchor="ctr"/>
                </a:tc>
                <a:extLst>
                  <a:ext uri="{0D108BD9-81ED-4DB2-BD59-A6C34878D82A}">
                    <a16:rowId xmlns:a16="http://schemas.microsoft.com/office/drawing/2014/main" val="2595561954"/>
                  </a:ext>
                </a:extLst>
              </a:tr>
              <a:tr h="370840">
                <a:tc>
                  <a:txBody>
                    <a:bodyPr/>
                    <a:lstStyle/>
                    <a:p>
                      <a:r>
                        <a:rPr lang="en-US" sz="1200" dirty="0">
                          <a:solidFill>
                            <a:schemeClr val="tx1"/>
                          </a:solidFill>
                        </a:rPr>
                        <a:t>Can store data to cloud </a:t>
                      </a:r>
                      <a:r>
                        <a:rPr lang="en-US" sz="1200" b="1" dirty="0">
                          <a:solidFill>
                            <a:schemeClr val="tx1"/>
                          </a:solidFill>
                        </a:rPr>
                        <a:t>object storage </a:t>
                      </a:r>
                      <a:r>
                        <a:rPr lang="en-US" sz="1200" dirty="0">
                          <a:solidFill>
                            <a:schemeClr val="tx1"/>
                          </a:solidFill>
                        </a:rPr>
                        <a:t>for </a:t>
                      </a:r>
                      <a:r>
                        <a:rPr lang="en-US" sz="1200" b="1" dirty="0">
                          <a:solidFill>
                            <a:schemeClr val="tx1"/>
                          </a:solidFill>
                        </a:rPr>
                        <a:t>long term data retention</a:t>
                      </a:r>
                    </a:p>
                  </a:txBody>
                  <a:tcPr anchor="ctr"/>
                </a:tc>
                <a:tc>
                  <a:txBody>
                    <a:bodyPr/>
                    <a:lstStyle/>
                    <a:p>
                      <a:endParaRPr lang="en-US" sz="1200">
                        <a:solidFill>
                          <a:schemeClr val="tx1"/>
                        </a:solidFill>
                      </a:endParaRPr>
                    </a:p>
                  </a:txBody>
                  <a:tcPr anchor="ctr"/>
                </a:tc>
                <a:tc>
                  <a:txBody>
                    <a:bodyPr/>
                    <a:lstStyle/>
                    <a:p>
                      <a:endParaRPr lang="en-US" sz="1200" dirty="0">
                        <a:solidFill>
                          <a:schemeClr val="tx1"/>
                        </a:solidFill>
                      </a:endParaRPr>
                    </a:p>
                  </a:txBody>
                  <a:tcPr anchor="ctr"/>
                </a:tc>
                <a:tc>
                  <a:txBody>
                    <a:bodyPr/>
                    <a:lstStyle/>
                    <a:p>
                      <a:endParaRPr lang="en-US" sz="1200">
                        <a:solidFill>
                          <a:schemeClr val="tx1"/>
                        </a:solidFill>
                      </a:endParaRPr>
                    </a:p>
                  </a:txBody>
                  <a:tcPr anchor="ctr"/>
                </a:tc>
                <a:tc>
                  <a:txBody>
                    <a:bodyPr/>
                    <a:lstStyle/>
                    <a:p>
                      <a:endParaRPr lang="en-US" sz="1200">
                        <a:solidFill>
                          <a:schemeClr val="tx1"/>
                        </a:solidFill>
                      </a:endParaRPr>
                    </a:p>
                  </a:txBody>
                  <a:tcPr anchor="ctr"/>
                </a:tc>
                <a:extLst>
                  <a:ext uri="{0D108BD9-81ED-4DB2-BD59-A6C34878D82A}">
                    <a16:rowId xmlns:a16="http://schemas.microsoft.com/office/drawing/2014/main" val="213542910"/>
                  </a:ext>
                </a:extLst>
              </a:tr>
              <a:tr h="370840">
                <a:tc>
                  <a:txBody>
                    <a:bodyPr/>
                    <a:lstStyle/>
                    <a:p>
                      <a:pPr marL="0" marR="0" lvl="0" indent="0" algn="l" defTabSz="966828" rtl="0" eaLnBrk="1" fontAlgn="auto" latinLnBrk="0" hangingPunct="1">
                        <a:lnSpc>
                          <a:spcPct val="100000"/>
                        </a:lnSpc>
                        <a:spcBef>
                          <a:spcPts val="0"/>
                        </a:spcBef>
                        <a:spcAft>
                          <a:spcPts val="0"/>
                        </a:spcAft>
                        <a:buClrTx/>
                        <a:buSzTx/>
                        <a:buFontTx/>
                        <a:buNone/>
                        <a:tabLst/>
                        <a:defRPr/>
                      </a:pPr>
                      <a:r>
                        <a:rPr lang="en-US" sz="1200" dirty="0">
                          <a:solidFill>
                            <a:schemeClr val="tx1"/>
                          </a:solidFill>
                        </a:rPr>
                        <a:t>Can</a:t>
                      </a:r>
                      <a:r>
                        <a:rPr lang="en-US" sz="1200" b="1" dirty="0">
                          <a:solidFill>
                            <a:schemeClr val="tx1"/>
                          </a:solidFill>
                        </a:rPr>
                        <a:t> protect workloads </a:t>
                      </a:r>
                      <a:r>
                        <a:rPr lang="en-US" sz="1200" dirty="0">
                          <a:solidFill>
                            <a:schemeClr val="tx1"/>
                          </a:solidFill>
                        </a:rPr>
                        <a:t>running in the cloud</a:t>
                      </a:r>
                    </a:p>
                  </a:txBody>
                  <a:tcPr anchor="ctr"/>
                </a:tc>
                <a:tc>
                  <a:txBody>
                    <a:bodyPr/>
                    <a:lstStyle/>
                    <a:p>
                      <a:endParaRPr lang="en-US" sz="1200" dirty="0">
                        <a:solidFill>
                          <a:schemeClr val="tx1"/>
                        </a:solidFill>
                      </a:endParaRPr>
                    </a:p>
                  </a:txBody>
                  <a:tcPr anchor="ctr"/>
                </a:tc>
                <a:tc>
                  <a:txBody>
                    <a:bodyPr/>
                    <a:lstStyle/>
                    <a:p>
                      <a:endParaRPr lang="en-US" sz="1200" dirty="0">
                        <a:solidFill>
                          <a:schemeClr val="tx1"/>
                        </a:solidFill>
                      </a:endParaRPr>
                    </a:p>
                  </a:txBody>
                  <a:tcPr anchor="ctr"/>
                </a:tc>
                <a:tc>
                  <a:txBody>
                    <a:bodyPr/>
                    <a:lstStyle/>
                    <a:p>
                      <a:endParaRPr lang="en-US" sz="1200" dirty="0">
                        <a:solidFill>
                          <a:schemeClr val="tx1"/>
                        </a:solidFill>
                      </a:endParaRPr>
                    </a:p>
                  </a:txBody>
                  <a:tcPr anchor="ctr"/>
                </a:tc>
                <a:tc>
                  <a:txBody>
                    <a:bodyPr/>
                    <a:lstStyle/>
                    <a:p>
                      <a:endParaRPr lang="en-US" sz="1200" dirty="0">
                        <a:solidFill>
                          <a:schemeClr val="tx1"/>
                        </a:solidFill>
                      </a:endParaRPr>
                    </a:p>
                  </a:txBody>
                  <a:tcPr anchor="ctr"/>
                </a:tc>
                <a:extLst>
                  <a:ext uri="{0D108BD9-81ED-4DB2-BD59-A6C34878D82A}">
                    <a16:rowId xmlns:a16="http://schemas.microsoft.com/office/drawing/2014/main" val="4285378348"/>
                  </a:ext>
                </a:extLst>
              </a:tr>
              <a:tr h="370840">
                <a:tc>
                  <a:txBody>
                    <a:bodyPr/>
                    <a:lstStyle/>
                    <a:p>
                      <a:r>
                        <a:rPr lang="en-US" sz="1200" dirty="0">
                          <a:solidFill>
                            <a:schemeClr val="tx1"/>
                          </a:solidFill>
                        </a:rPr>
                        <a:t>Can </a:t>
                      </a:r>
                      <a:r>
                        <a:rPr lang="en-US" sz="1200" b="1" dirty="0">
                          <a:solidFill>
                            <a:schemeClr val="tx1"/>
                          </a:solidFill>
                        </a:rPr>
                        <a:t>protect VMware </a:t>
                      </a:r>
                      <a:r>
                        <a:rPr lang="en-US" sz="1200" dirty="0">
                          <a:solidFill>
                            <a:schemeClr val="tx1"/>
                          </a:solidFill>
                        </a:rPr>
                        <a:t>running in the cloud</a:t>
                      </a:r>
                    </a:p>
                  </a:txBody>
                  <a:tcPr anchor="ctr"/>
                </a:tc>
                <a:tc>
                  <a:txBody>
                    <a:bodyPr/>
                    <a:lstStyle/>
                    <a:p>
                      <a:endParaRPr lang="en-US" sz="1200" dirty="0">
                        <a:solidFill>
                          <a:schemeClr val="tx1"/>
                        </a:solidFill>
                      </a:endParaRPr>
                    </a:p>
                  </a:txBody>
                  <a:tcPr anchor="ctr"/>
                </a:tc>
                <a:tc>
                  <a:txBody>
                    <a:bodyPr/>
                    <a:lstStyle/>
                    <a:p>
                      <a:endParaRPr lang="en-US" sz="1200" dirty="0">
                        <a:solidFill>
                          <a:schemeClr val="tx1"/>
                        </a:solidFill>
                      </a:endParaRPr>
                    </a:p>
                  </a:txBody>
                  <a:tcPr anchor="ctr"/>
                </a:tc>
                <a:tc>
                  <a:txBody>
                    <a:bodyPr/>
                    <a:lstStyle/>
                    <a:p>
                      <a:endParaRPr lang="en-US" sz="1200" dirty="0">
                        <a:solidFill>
                          <a:schemeClr val="tx1"/>
                        </a:solidFill>
                      </a:endParaRPr>
                    </a:p>
                  </a:txBody>
                  <a:tcPr anchor="ctr"/>
                </a:tc>
                <a:tc>
                  <a:txBody>
                    <a:bodyPr/>
                    <a:lstStyle/>
                    <a:p>
                      <a:endParaRPr lang="en-US" sz="1200" dirty="0">
                        <a:solidFill>
                          <a:schemeClr val="tx1"/>
                        </a:solidFill>
                      </a:endParaRPr>
                    </a:p>
                  </a:txBody>
                  <a:tcPr anchor="ctr"/>
                </a:tc>
                <a:extLst>
                  <a:ext uri="{0D108BD9-81ED-4DB2-BD59-A6C34878D82A}">
                    <a16:rowId xmlns:a16="http://schemas.microsoft.com/office/drawing/2014/main" val="3587608675"/>
                  </a:ext>
                </a:extLst>
              </a:tr>
              <a:tr h="370840">
                <a:tc>
                  <a:txBody>
                    <a:bodyPr/>
                    <a:lstStyle/>
                    <a:p>
                      <a:pPr marL="0" marR="0" lvl="0" indent="0" algn="l" defTabSz="966828" rtl="0" eaLnBrk="1" fontAlgn="auto" latinLnBrk="0" hangingPunct="1">
                        <a:lnSpc>
                          <a:spcPct val="100000"/>
                        </a:lnSpc>
                        <a:spcBef>
                          <a:spcPts val="0"/>
                        </a:spcBef>
                        <a:spcAft>
                          <a:spcPts val="0"/>
                        </a:spcAft>
                        <a:buClrTx/>
                        <a:buSzTx/>
                        <a:buFontTx/>
                        <a:buNone/>
                        <a:tabLst/>
                        <a:defRPr/>
                      </a:pPr>
                      <a:r>
                        <a:rPr lang="en-US" sz="1200" dirty="0">
                          <a:solidFill>
                            <a:schemeClr val="tx1"/>
                          </a:solidFill>
                        </a:rPr>
                        <a:t>Can </a:t>
                      </a:r>
                      <a:r>
                        <a:rPr lang="en-US" sz="1200" b="1" dirty="0">
                          <a:solidFill>
                            <a:schemeClr val="tx1"/>
                          </a:solidFill>
                        </a:rPr>
                        <a:t>protect SaaS Applications / Microsoft 365 </a:t>
                      </a:r>
                      <a:r>
                        <a:rPr lang="en-US" sz="1200" dirty="0">
                          <a:solidFill>
                            <a:schemeClr val="tx1"/>
                          </a:solidFill>
                        </a:rPr>
                        <a:t>data</a:t>
                      </a:r>
                    </a:p>
                  </a:txBody>
                  <a:tcPr anchor="ctr"/>
                </a:tc>
                <a:tc>
                  <a:txBody>
                    <a:bodyPr/>
                    <a:lstStyle/>
                    <a:p>
                      <a:endParaRPr lang="en-US" sz="1200" dirty="0">
                        <a:solidFill>
                          <a:schemeClr val="tx1"/>
                        </a:solidFill>
                      </a:endParaRPr>
                    </a:p>
                  </a:txBody>
                  <a:tcPr anchor="ctr"/>
                </a:tc>
                <a:tc>
                  <a:txBody>
                    <a:bodyPr/>
                    <a:lstStyle/>
                    <a:p>
                      <a:endParaRPr lang="en-US" sz="1200" dirty="0">
                        <a:solidFill>
                          <a:schemeClr val="tx1"/>
                        </a:solidFill>
                      </a:endParaRPr>
                    </a:p>
                  </a:txBody>
                  <a:tcPr anchor="ctr"/>
                </a:tc>
                <a:tc>
                  <a:txBody>
                    <a:bodyPr/>
                    <a:lstStyle/>
                    <a:p>
                      <a:endParaRPr lang="en-US" sz="1200" dirty="0">
                        <a:solidFill>
                          <a:schemeClr val="tx1"/>
                        </a:solidFill>
                      </a:endParaRPr>
                    </a:p>
                  </a:txBody>
                  <a:tcPr anchor="ctr"/>
                </a:tc>
                <a:tc>
                  <a:txBody>
                    <a:bodyPr/>
                    <a:lstStyle/>
                    <a:p>
                      <a:endParaRPr lang="en-US" sz="1200" dirty="0">
                        <a:solidFill>
                          <a:schemeClr val="tx1"/>
                        </a:solidFill>
                      </a:endParaRPr>
                    </a:p>
                  </a:txBody>
                  <a:tcPr anchor="ctr"/>
                </a:tc>
                <a:extLst>
                  <a:ext uri="{0D108BD9-81ED-4DB2-BD59-A6C34878D82A}">
                    <a16:rowId xmlns:a16="http://schemas.microsoft.com/office/drawing/2014/main" val="2389070760"/>
                  </a:ext>
                </a:extLst>
              </a:tr>
              <a:tr h="370840">
                <a:tc>
                  <a:txBody>
                    <a:bodyPr/>
                    <a:lstStyle/>
                    <a:p>
                      <a:pPr marL="0" marR="0" lvl="0" indent="0" algn="l" defTabSz="966828" rtl="0" eaLnBrk="1" fontAlgn="auto" latinLnBrk="0" hangingPunct="1">
                        <a:lnSpc>
                          <a:spcPct val="100000"/>
                        </a:lnSpc>
                        <a:spcBef>
                          <a:spcPts val="0"/>
                        </a:spcBef>
                        <a:spcAft>
                          <a:spcPts val="0"/>
                        </a:spcAft>
                        <a:buClrTx/>
                        <a:buSzTx/>
                        <a:buFontTx/>
                        <a:buNone/>
                        <a:tabLst/>
                        <a:defRPr/>
                      </a:pPr>
                      <a:r>
                        <a:rPr lang="en-US" sz="1200" dirty="0">
                          <a:solidFill>
                            <a:schemeClr val="tx1"/>
                          </a:solidFill>
                        </a:rPr>
                        <a:t>Can create and manage cloud </a:t>
                      </a:r>
                      <a:r>
                        <a:rPr lang="en-US" sz="1200" b="1" dirty="0">
                          <a:solidFill>
                            <a:schemeClr val="tx1"/>
                          </a:solidFill>
                        </a:rPr>
                        <a:t>native VM-level snapshots</a:t>
                      </a:r>
                      <a:endParaRPr lang="en-US" sz="1200" dirty="0">
                        <a:solidFill>
                          <a:schemeClr val="tx1"/>
                        </a:solidFill>
                      </a:endParaRPr>
                    </a:p>
                  </a:txBody>
                  <a:tcPr anchor="ctr"/>
                </a:tc>
                <a:tc>
                  <a:txBody>
                    <a:bodyPr/>
                    <a:lstStyle/>
                    <a:p>
                      <a:endParaRPr lang="en-US" sz="1200" dirty="0">
                        <a:solidFill>
                          <a:schemeClr val="tx1"/>
                        </a:solidFill>
                      </a:endParaRPr>
                    </a:p>
                  </a:txBody>
                  <a:tcPr anchor="ctr"/>
                </a:tc>
                <a:tc>
                  <a:txBody>
                    <a:bodyPr/>
                    <a:lstStyle/>
                    <a:p>
                      <a:endParaRPr lang="en-US" sz="1200" dirty="0">
                        <a:solidFill>
                          <a:schemeClr val="tx1"/>
                        </a:solidFill>
                      </a:endParaRPr>
                    </a:p>
                  </a:txBody>
                  <a:tcPr anchor="ctr"/>
                </a:tc>
                <a:tc>
                  <a:txBody>
                    <a:bodyPr/>
                    <a:lstStyle/>
                    <a:p>
                      <a:endParaRPr lang="en-US" sz="1200" dirty="0">
                        <a:solidFill>
                          <a:schemeClr val="tx1"/>
                        </a:solidFill>
                      </a:endParaRPr>
                    </a:p>
                  </a:txBody>
                  <a:tcPr anchor="ctr"/>
                </a:tc>
                <a:tc>
                  <a:txBody>
                    <a:bodyPr/>
                    <a:lstStyle/>
                    <a:p>
                      <a:endParaRPr lang="en-US" sz="1200" dirty="0">
                        <a:solidFill>
                          <a:schemeClr val="tx1"/>
                        </a:solidFill>
                      </a:endParaRPr>
                    </a:p>
                  </a:txBody>
                  <a:tcPr anchor="ctr"/>
                </a:tc>
                <a:extLst>
                  <a:ext uri="{0D108BD9-81ED-4DB2-BD59-A6C34878D82A}">
                    <a16:rowId xmlns:a16="http://schemas.microsoft.com/office/drawing/2014/main" val="2122518267"/>
                  </a:ext>
                </a:extLst>
              </a:tr>
              <a:tr h="370840">
                <a:tc>
                  <a:txBody>
                    <a:bodyPr/>
                    <a:lstStyle/>
                    <a:p>
                      <a:r>
                        <a:rPr lang="en-US" sz="1200" dirty="0">
                          <a:solidFill>
                            <a:schemeClr val="tx1"/>
                          </a:solidFill>
                        </a:rPr>
                        <a:t>Can </a:t>
                      </a:r>
                      <a:r>
                        <a:rPr lang="en-US" sz="1200" b="1" dirty="0">
                          <a:solidFill>
                            <a:schemeClr val="tx1"/>
                          </a:solidFill>
                        </a:rPr>
                        <a:t>reuse data </a:t>
                      </a:r>
                      <a:r>
                        <a:rPr lang="en-US" sz="1200" dirty="0">
                          <a:solidFill>
                            <a:schemeClr val="tx1"/>
                          </a:solidFill>
                        </a:rPr>
                        <a:t>in the cloud (backup can be on-prem or in the cloud)</a:t>
                      </a:r>
                    </a:p>
                  </a:txBody>
                  <a:tcPr anchor="ctr"/>
                </a:tc>
                <a:tc>
                  <a:txBody>
                    <a:bodyPr/>
                    <a:lstStyle/>
                    <a:p>
                      <a:endParaRPr lang="en-US" sz="1200" dirty="0">
                        <a:solidFill>
                          <a:schemeClr val="tx1"/>
                        </a:solidFill>
                      </a:endParaRPr>
                    </a:p>
                  </a:txBody>
                  <a:tcPr anchor="ctr"/>
                </a:tc>
                <a:tc>
                  <a:txBody>
                    <a:bodyPr/>
                    <a:lstStyle/>
                    <a:p>
                      <a:endParaRPr lang="en-US" sz="1200" dirty="0">
                        <a:solidFill>
                          <a:schemeClr val="tx1"/>
                        </a:solidFill>
                      </a:endParaRPr>
                    </a:p>
                  </a:txBody>
                  <a:tcPr anchor="ctr"/>
                </a:tc>
                <a:tc>
                  <a:txBody>
                    <a:bodyPr/>
                    <a:lstStyle/>
                    <a:p>
                      <a:endParaRPr lang="en-US" sz="1200" dirty="0">
                        <a:solidFill>
                          <a:schemeClr val="tx1"/>
                        </a:solidFill>
                      </a:endParaRPr>
                    </a:p>
                  </a:txBody>
                  <a:tcPr anchor="ctr"/>
                </a:tc>
                <a:tc>
                  <a:txBody>
                    <a:bodyPr/>
                    <a:lstStyle/>
                    <a:p>
                      <a:endParaRPr lang="en-US" sz="1200" dirty="0">
                        <a:solidFill>
                          <a:schemeClr val="tx1"/>
                        </a:solidFill>
                      </a:endParaRPr>
                    </a:p>
                  </a:txBody>
                  <a:tcPr anchor="ctr"/>
                </a:tc>
                <a:extLst>
                  <a:ext uri="{0D108BD9-81ED-4DB2-BD59-A6C34878D82A}">
                    <a16:rowId xmlns:a16="http://schemas.microsoft.com/office/drawing/2014/main" val="1726794778"/>
                  </a:ext>
                </a:extLst>
              </a:tr>
              <a:tr h="370840">
                <a:tc>
                  <a:txBody>
                    <a:bodyPr/>
                    <a:lstStyle/>
                    <a:p>
                      <a:r>
                        <a:rPr lang="en-US" sz="1200" dirty="0">
                          <a:solidFill>
                            <a:schemeClr val="tx1"/>
                          </a:solidFill>
                        </a:rPr>
                        <a:t>Available in the cloud marketplace</a:t>
                      </a:r>
                    </a:p>
                  </a:txBody>
                  <a:tcPr anchor="ctr"/>
                </a:tc>
                <a:tc>
                  <a:txBody>
                    <a:bodyPr/>
                    <a:lstStyle/>
                    <a:p>
                      <a:endParaRPr lang="en-US" sz="1200" dirty="0">
                        <a:solidFill>
                          <a:schemeClr val="tx1"/>
                        </a:solidFill>
                      </a:endParaRPr>
                    </a:p>
                  </a:txBody>
                  <a:tcPr anchor="ctr"/>
                </a:tc>
                <a:tc>
                  <a:txBody>
                    <a:bodyPr/>
                    <a:lstStyle/>
                    <a:p>
                      <a:endParaRPr lang="en-US" sz="1200" dirty="0">
                        <a:solidFill>
                          <a:schemeClr val="tx1"/>
                        </a:solidFill>
                      </a:endParaRPr>
                    </a:p>
                  </a:txBody>
                  <a:tcPr anchor="ctr"/>
                </a:tc>
                <a:tc>
                  <a:txBody>
                    <a:bodyPr/>
                    <a:lstStyle/>
                    <a:p>
                      <a:endParaRPr lang="en-US" sz="1200" dirty="0">
                        <a:solidFill>
                          <a:schemeClr val="tx1"/>
                        </a:solidFill>
                      </a:endParaRPr>
                    </a:p>
                  </a:txBody>
                  <a:tcPr anchor="ctr"/>
                </a:tc>
                <a:tc>
                  <a:txBody>
                    <a:bodyPr/>
                    <a:lstStyle/>
                    <a:p>
                      <a:endParaRPr lang="en-US" sz="1200" dirty="0">
                        <a:solidFill>
                          <a:schemeClr val="tx1"/>
                        </a:solidFill>
                      </a:endParaRPr>
                    </a:p>
                  </a:txBody>
                  <a:tcPr anchor="ctr"/>
                </a:tc>
                <a:extLst>
                  <a:ext uri="{0D108BD9-81ED-4DB2-BD59-A6C34878D82A}">
                    <a16:rowId xmlns:a16="http://schemas.microsoft.com/office/drawing/2014/main" val="3861213826"/>
                  </a:ext>
                </a:extLst>
              </a:tr>
            </a:tbl>
          </a:graphicData>
        </a:graphic>
      </p:graphicFrame>
      <p:pic>
        <p:nvPicPr>
          <p:cNvPr id="4" name="Picture 2" descr="IBM Cloud - Wikipedia">
            <a:extLst>
              <a:ext uri="{FF2B5EF4-FFF2-40B4-BE49-F238E27FC236}">
                <a16:creationId xmlns:a16="http://schemas.microsoft.com/office/drawing/2014/main" id="{67042FCE-0C98-3647-9C1C-5157052345A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69208" y="600611"/>
            <a:ext cx="1027551" cy="7336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0F78895C-F7C6-B04A-83A3-9899B269B6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4029" y="730982"/>
            <a:ext cx="994107" cy="5112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microsodt-azure-cloud-logo | SmartAsset Software">
            <a:extLst>
              <a:ext uri="{FF2B5EF4-FFF2-40B4-BE49-F238E27FC236}">
                <a16:creationId xmlns:a16="http://schemas.microsoft.com/office/drawing/2014/main" id="{D98E4BF6-6FC8-6D40-93FB-1150E36EED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4092" y="711818"/>
            <a:ext cx="947526" cy="5112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Download Google Cloud Platform (GCP) Logo in SVG Vector or PNG File Format  - Logo.wine">
            <a:extLst>
              <a:ext uri="{FF2B5EF4-FFF2-40B4-BE49-F238E27FC236}">
                <a16:creationId xmlns:a16="http://schemas.microsoft.com/office/drawing/2014/main" id="{C14B5FEE-EA22-4B4F-B937-19C75B77D2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33270" y="527101"/>
            <a:ext cx="1431704" cy="954469"/>
          </a:xfrm>
          <a:prstGeom prst="rect">
            <a:avLst/>
          </a:prstGeom>
          <a:noFill/>
          <a:extLst>
            <a:ext uri="{909E8E84-426E-40DD-AFC4-6F175D3DCCD1}">
              <a14:hiddenFill xmlns:a14="http://schemas.microsoft.com/office/drawing/2010/main">
                <a:solidFill>
                  <a:srgbClr val="FFFFFF"/>
                </a:solidFill>
              </a14:hiddenFill>
            </a:ext>
          </a:extLst>
        </p:spPr>
      </p:pic>
      <p:pic>
        <p:nvPicPr>
          <p:cNvPr id="18" name="Graphic 17">
            <a:extLst>
              <a:ext uri="{FF2B5EF4-FFF2-40B4-BE49-F238E27FC236}">
                <a16:creationId xmlns:a16="http://schemas.microsoft.com/office/drawing/2014/main" id="{381658C7-686A-CD49-8ECA-2F1BF6F102D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29795" y="4304778"/>
            <a:ext cx="304800" cy="304800"/>
          </a:xfrm>
          <a:prstGeom prst="rect">
            <a:avLst/>
          </a:prstGeom>
        </p:spPr>
      </p:pic>
      <p:pic>
        <p:nvPicPr>
          <p:cNvPr id="20" name="Graphic 19">
            <a:extLst>
              <a:ext uri="{FF2B5EF4-FFF2-40B4-BE49-F238E27FC236}">
                <a16:creationId xmlns:a16="http://schemas.microsoft.com/office/drawing/2014/main" id="{A2208334-FE8F-EC4F-8AE8-DBC69D5F03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30583" y="5068078"/>
            <a:ext cx="304800" cy="304800"/>
          </a:xfrm>
          <a:prstGeom prst="rect">
            <a:avLst/>
          </a:prstGeom>
        </p:spPr>
      </p:pic>
      <p:pic>
        <p:nvPicPr>
          <p:cNvPr id="22" name="Graphic 21">
            <a:extLst>
              <a:ext uri="{FF2B5EF4-FFF2-40B4-BE49-F238E27FC236}">
                <a16:creationId xmlns:a16="http://schemas.microsoft.com/office/drawing/2014/main" id="{F0FD7E03-DF24-E148-9A9A-3F99460FA3B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26740" y="5068078"/>
            <a:ext cx="304800" cy="304800"/>
          </a:xfrm>
          <a:prstGeom prst="rect">
            <a:avLst/>
          </a:prstGeom>
        </p:spPr>
      </p:pic>
      <p:sp>
        <p:nvSpPr>
          <p:cNvPr id="16" name="TextBox 15">
            <a:extLst>
              <a:ext uri="{FF2B5EF4-FFF2-40B4-BE49-F238E27FC236}">
                <a16:creationId xmlns:a16="http://schemas.microsoft.com/office/drawing/2014/main" id="{8732E70F-F77B-C14B-AACB-AC9ADF74E39D}"/>
              </a:ext>
            </a:extLst>
          </p:cNvPr>
          <p:cNvSpPr txBox="1"/>
          <p:nvPr/>
        </p:nvSpPr>
        <p:spPr>
          <a:xfrm>
            <a:off x="280416" y="5402966"/>
            <a:ext cx="4754880" cy="230832"/>
          </a:xfrm>
          <a:prstGeom prst="rect">
            <a:avLst/>
          </a:prstGeom>
          <a:noFill/>
        </p:spPr>
        <p:txBody>
          <a:bodyPr wrap="square" rtlCol="0">
            <a:spAutoFit/>
          </a:bodyPr>
          <a:lstStyle/>
          <a:p>
            <a:pPr algn="l"/>
            <a:r>
              <a:rPr lang="en-US" sz="900" dirty="0">
                <a:solidFill>
                  <a:schemeClr val="tx1"/>
                </a:solidFill>
                <a:latin typeface="+mn-lt"/>
                <a:ea typeface="IBM Plex Sans" charset="0"/>
                <a:cs typeface="IBM Plex Sans" charset="0"/>
              </a:rPr>
              <a:t>1.  Supported with 3rd party offering</a:t>
            </a:r>
          </a:p>
        </p:txBody>
      </p:sp>
      <p:pic>
        <p:nvPicPr>
          <p:cNvPr id="90" name="Graphic 89">
            <a:extLst>
              <a:ext uri="{FF2B5EF4-FFF2-40B4-BE49-F238E27FC236}">
                <a16:creationId xmlns:a16="http://schemas.microsoft.com/office/drawing/2014/main" id="{B3E4108B-485F-2D43-AB71-A4976CA02FD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45512" y="1740817"/>
            <a:ext cx="304800" cy="304800"/>
          </a:xfrm>
          <a:prstGeom prst="rect">
            <a:avLst/>
          </a:prstGeom>
        </p:spPr>
      </p:pic>
      <p:pic>
        <p:nvPicPr>
          <p:cNvPr id="91" name="Graphic 90">
            <a:extLst>
              <a:ext uri="{FF2B5EF4-FFF2-40B4-BE49-F238E27FC236}">
                <a16:creationId xmlns:a16="http://schemas.microsoft.com/office/drawing/2014/main" id="{D1E2DF23-B0AB-2A42-9134-AAB0B0A5BA6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70230" y="1740817"/>
            <a:ext cx="304800" cy="304800"/>
          </a:xfrm>
          <a:prstGeom prst="rect">
            <a:avLst/>
          </a:prstGeom>
        </p:spPr>
      </p:pic>
      <p:pic>
        <p:nvPicPr>
          <p:cNvPr id="92" name="Graphic 91">
            <a:extLst>
              <a:ext uri="{FF2B5EF4-FFF2-40B4-BE49-F238E27FC236}">
                <a16:creationId xmlns:a16="http://schemas.microsoft.com/office/drawing/2014/main" id="{C9BEBC92-8040-1B4B-A8A1-8C57193C4E0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41465" y="1740817"/>
            <a:ext cx="304800" cy="304800"/>
          </a:xfrm>
          <a:prstGeom prst="rect">
            <a:avLst/>
          </a:prstGeom>
        </p:spPr>
      </p:pic>
      <p:pic>
        <p:nvPicPr>
          <p:cNvPr id="93" name="Graphic 92">
            <a:extLst>
              <a:ext uri="{FF2B5EF4-FFF2-40B4-BE49-F238E27FC236}">
                <a16:creationId xmlns:a16="http://schemas.microsoft.com/office/drawing/2014/main" id="{B51BB069-A65C-9248-A514-E6708ECBFE4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66183" y="1740817"/>
            <a:ext cx="304800" cy="304800"/>
          </a:xfrm>
          <a:prstGeom prst="rect">
            <a:avLst/>
          </a:prstGeom>
        </p:spPr>
      </p:pic>
      <p:pic>
        <p:nvPicPr>
          <p:cNvPr id="94" name="Graphic 93">
            <a:extLst>
              <a:ext uri="{FF2B5EF4-FFF2-40B4-BE49-F238E27FC236}">
                <a16:creationId xmlns:a16="http://schemas.microsoft.com/office/drawing/2014/main" id="{198A1B3B-AEF3-114F-B63F-0D625F5EFBE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97035" y="1737914"/>
            <a:ext cx="304800" cy="304800"/>
          </a:xfrm>
          <a:prstGeom prst="rect">
            <a:avLst/>
          </a:prstGeom>
        </p:spPr>
      </p:pic>
      <p:pic>
        <p:nvPicPr>
          <p:cNvPr id="95" name="Graphic 94">
            <a:extLst>
              <a:ext uri="{FF2B5EF4-FFF2-40B4-BE49-F238E27FC236}">
                <a16:creationId xmlns:a16="http://schemas.microsoft.com/office/drawing/2014/main" id="{582BDAD0-CB84-DE42-B4DB-8481FB4952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192988" y="1740447"/>
            <a:ext cx="304800" cy="304800"/>
          </a:xfrm>
          <a:prstGeom prst="rect">
            <a:avLst/>
          </a:prstGeom>
        </p:spPr>
      </p:pic>
      <p:pic>
        <p:nvPicPr>
          <p:cNvPr id="96" name="Graphic 95">
            <a:extLst>
              <a:ext uri="{FF2B5EF4-FFF2-40B4-BE49-F238E27FC236}">
                <a16:creationId xmlns:a16="http://schemas.microsoft.com/office/drawing/2014/main" id="{0A4C4DE6-CB47-6B42-B12A-C6C40659D09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45512" y="2100071"/>
            <a:ext cx="304800" cy="304800"/>
          </a:xfrm>
          <a:prstGeom prst="rect">
            <a:avLst/>
          </a:prstGeom>
        </p:spPr>
      </p:pic>
      <p:pic>
        <p:nvPicPr>
          <p:cNvPr id="97" name="Graphic 96">
            <a:extLst>
              <a:ext uri="{FF2B5EF4-FFF2-40B4-BE49-F238E27FC236}">
                <a16:creationId xmlns:a16="http://schemas.microsoft.com/office/drawing/2014/main" id="{76890787-4AD5-934A-8FCC-C7245297B0C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70230" y="2100071"/>
            <a:ext cx="304800" cy="304800"/>
          </a:xfrm>
          <a:prstGeom prst="rect">
            <a:avLst/>
          </a:prstGeom>
        </p:spPr>
      </p:pic>
      <p:pic>
        <p:nvPicPr>
          <p:cNvPr id="98" name="Graphic 97">
            <a:extLst>
              <a:ext uri="{FF2B5EF4-FFF2-40B4-BE49-F238E27FC236}">
                <a16:creationId xmlns:a16="http://schemas.microsoft.com/office/drawing/2014/main" id="{AC0F27A1-2775-E84F-938C-5EF6763C3FF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41465" y="2100071"/>
            <a:ext cx="304800" cy="304800"/>
          </a:xfrm>
          <a:prstGeom prst="rect">
            <a:avLst/>
          </a:prstGeom>
        </p:spPr>
      </p:pic>
      <p:pic>
        <p:nvPicPr>
          <p:cNvPr id="99" name="Graphic 98">
            <a:extLst>
              <a:ext uri="{FF2B5EF4-FFF2-40B4-BE49-F238E27FC236}">
                <a16:creationId xmlns:a16="http://schemas.microsoft.com/office/drawing/2014/main" id="{0D544A53-A0A1-AF43-9C80-7496EBA6008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66183" y="2100071"/>
            <a:ext cx="304800" cy="304800"/>
          </a:xfrm>
          <a:prstGeom prst="rect">
            <a:avLst/>
          </a:prstGeom>
        </p:spPr>
      </p:pic>
      <p:pic>
        <p:nvPicPr>
          <p:cNvPr id="100" name="Graphic 99">
            <a:extLst>
              <a:ext uri="{FF2B5EF4-FFF2-40B4-BE49-F238E27FC236}">
                <a16:creationId xmlns:a16="http://schemas.microsoft.com/office/drawing/2014/main" id="{161C906D-0989-284E-8789-89030A51671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97035" y="2098262"/>
            <a:ext cx="304800" cy="304800"/>
          </a:xfrm>
          <a:prstGeom prst="rect">
            <a:avLst/>
          </a:prstGeom>
        </p:spPr>
      </p:pic>
      <p:pic>
        <p:nvPicPr>
          <p:cNvPr id="101" name="Graphic 100">
            <a:extLst>
              <a:ext uri="{FF2B5EF4-FFF2-40B4-BE49-F238E27FC236}">
                <a16:creationId xmlns:a16="http://schemas.microsoft.com/office/drawing/2014/main" id="{BD10E2F2-48F5-F54A-83F6-F5086821555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192988" y="2099701"/>
            <a:ext cx="304800" cy="304800"/>
          </a:xfrm>
          <a:prstGeom prst="rect">
            <a:avLst/>
          </a:prstGeom>
        </p:spPr>
      </p:pic>
      <p:pic>
        <p:nvPicPr>
          <p:cNvPr id="102" name="Graphic 101">
            <a:extLst>
              <a:ext uri="{FF2B5EF4-FFF2-40B4-BE49-F238E27FC236}">
                <a16:creationId xmlns:a16="http://schemas.microsoft.com/office/drawing/2014/main" id="{1F71D9A9-711E-164C-9ACA-FDFB3CFB03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45512" y="2474128"/>
            <a:ext cx="304800" cy="304800"/>
          </a:xfrm>
          <a:prstGeom prst="rect">
            <a:avLst/>
          </a:prstGeom>
        </p:spPr>
      </p:pic>
      <p:pic>
        <p:nvPicPr>
          <p:cNvPr id="103" name="Graphic 102">
            <a:extLst>
              <a:ext uri="{FF2B5EF4-FFF2-40B4-BE49-F238E27FC236}">
                <a16:creationId xmlns:a16="http://schemas.microsoft.com/office/drawing/2014/main" id="{24C70A40-328A-174D-A8E8-274C1886713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70230" y="2474128"/>
            <a:ext cx="304800" cy="304800"/>
          </a:xfrm>
          <a:prstGeom prst="rect">
            <a:avLst/>
          </a:prstGeom>
        </p:spPr>
      </p:pic>
      <p:pic>
        <p:nvPicPr>
          <p:cNvPr id="104" name="Graphic 103">
            <a:extLst>
              <a:ext uri="{FF2B5EF4-FFF2-40B4-BE49-F238E27FC236}">
                <a16:creationId xmlns:a16="http://schemas.microsoft.com/office/drawing/2014/main" id="{5991F716-EDC6-D342-BFE5-20305B5C0F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41465" y="2474128"/>
            <a:ext cx="304800" cy="304800"/>
          </a:xfrm>
          <a:prstGeom prst="rect">
            <a:avLst/>
          </a:prstGeom>
        </p:spPr>
      </p:pic>
      <p:pic>
        <p:nvPicPr>
          <p:cNvPr id="105" name="Graphic 104">
            <a:extLst>
              <a:ext uri="{FF2B5EF4-FFF2-40B4-BE49-F238E27FC236}">
                <a16:creationId xmlns:a16="http://schemas.microsoft.com/office/drawing/2014/main" id="{F472F1B1-6942-0341-96F3-48B2489680C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66183" y="2474128"/>
            <a:ext cx="304800" cy="304800"/>
          </a:xfrm>
          <a:prstGeom prst="rect">
            <a:avLst/>
          </a:prstGeom>
        </p:spPr>
      </p:pic>
      <p:pic>
        <p:nvPicPr>
          <p:cNvPr id="107" name="Graphic 106">
            <a:extLst>
              <a:ext uri="{FF2B5EF4-FFF2-40B4-BE49-F238E27FC236}">
                <a16:creationId xmlns:a16="http://schemas.microsoft.com/office/drawing/2014/main" id="{D27254EF-3533-8947-9D25-A6E70E62F23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192988" y="2473758"/>
            <a:ext cx="304800" cy="304800"/>
          </a:xfrm>
          <a:prstGeom prst="rect">
            <a:avLst/>
          </a:prstGeom>
        </p:spPr>
      </p:pic>
      <p:pic>
        <p:nvPicPr>
          <p:cNvPr id="108" name="Graphic 107">
            <a:extLst>
              <a:ext uri="{FF2B5EF4-FFF2-40B4-BE49-F238E27FC236}">
                <a16:creationId xmlns:a16="http://schemas.microsoft.com/office/drawing/2014/main" id="{A494DFB7-99AA-DB41-B1FE-DD202BC1F9B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19246" y="2473758"/>
            <a:ext cx="304800" cy="304800"/>
          </a:xfrm>
          <a:prstGeom prst="rect">
            <a:avLst/>
          </a:prstGeom>
        </p:spPr>
      </p:pic>
      <p:pic>
        <p:nvPicPr>
          <p:cNvPr id="109" name="Graphic 108">
            <a:extLst>
              <a:ext uri="{FF2B5EF4-FFF2-40B4-BE49-F238E27FC236}">
                <a16:creationId xmlns:a16="http://schemas.microsoft.com/office/drawing/2014/main" id="{B724A0A7-3423-A144-95E2-AC852A46AB0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43964" y="2473758"/>
            <a:ext cx="304800" cy="304800"/>
          </a:xfrm>
          <a:prstGeom prst="rect">
            <a:avLst/>
          </a:prstGeom>
        </p:spPr>
      </p:pic>
      <p:pic>
        <p:nvPicPr>
          <p:cNvPr id="110" name="Graphic 109">
            <a:extLst>
              <a:ext uri="{FF2B5EF4-FFF2-40B4-BE49-F238E27FC236}">
                <a16:creationId xmlns:a16="http://schemas.microsoft.com/office/drawing/2014/main" id="{C2781B73-BAE0-814E-B67B-2370D1C024A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45512" y="2833012"/>
            <a:ext cx="304800" cy="304800"/>
          </a:xfrm>
          <a:prstGeom prst="rect">
            <a:avLst/>
          </a:prstGeom>
        </p:spPr>
      </p:pic>
      <p:pic>
        <p:nvPicPr>
          <p:cNvPr id="111" name="Graphic 110">
            <a:extLst>
              <a:ext uri="{FF2B5EF4-FFF2-40B4-BE49-F238E27FC236}">
                <a16:creationId xmlns:a16="http://schemas.microsoft.com/office/drawing/2014/main" id="{9CAC1A85-0E64-6747-A372-9A551988B8B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70230" y="2833012"/>
            <a:ext cx="304800" cy="304800"/>
          </a:xfrm>
          <a:prstGeom prst="rect">
            <a:avLst/>
          </a:prstGeom>
        </p:spPr>
      </p:pic>
      <p:pic>
        <p:nvPicPr>
          <p:cNvPr id="112" name="Graphic 111">
            <a:extLst>
              <a:ext uri="{FF2B5EF4-FFF2-40B4-BE49-F238E27FC236}">
                <a16:creationId xmlns:a16="http://schemas.microsoft.com/office/drawing/2014/main" id="{996281E2-C0C0-A448-8497-CF38C0C0A5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41465" y="2833012"/>
            <a:ext cx="304800" cy="304800"/>
          </a:xfrm>
          <a:prstGeom prst="rect">
            <a:avLst/>
          </a:prstGeom>
        </p:spPr>
      </p:pic>
      <p:pic>
        <p:nvPicPr>
          <p:cNvPr id="113" name="Graphic 112">
            <a:extLst>
              <a:ext uri="{FF2B5EF4-FFF2-40B4-BE49-F238E27FC236}">
                <a16:creationId xmlns:a16="http://schemas.microsoft.com/office/drawing/2014/main" id="{783B9289-C1CE-8247-A7D4-0AC39C4319A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66183" y="2833012"/>
            <a:ext cx="304800" cy="304800"/>
          </a:xfrm>
          <a:prstGeom prst="rect">
            <a:avLst/>
          </a:prstGeom>
        </p:spPr>
      </p:pic>
      <p:pic>
        <p:nvPicPr>
          <p:cNvPr id="114" name="Graphic 113">
            <a:extLst>
              <a:ext uri="{FF2B5EF4-FFF2-40B4-BE49-F238E27FC236}">
                <a16:creationId xmlns:a16="http://schemas.microsoft.com/office/drawing/2014/main" id="{A47883B5-2BD2-5C44-8296-8573FF24C92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192988" y="2832642"/>
            <a:ext cx="304800" cy="304800"/>
          </a:xfrm>
          <a:prstGeom prst="rect">
            <a:avLst/>
          </a:prstGeom>
        </p:spPr>
      </p:pic>
      <p:pic>
        <p:nvPicPr>
          <p:cNvPr id="115" name="Graphic 114">
            <a:extLst>
              <a:ext uri="{FF2B5EF4-FFF2-40B4-BE49-F238E27FC236}">
                <a16:creationId xmlns:a16="http://schemas.microsoft.com/office/drawing/2014/main" id="{9B0AB37D-C2F8-FC47-9BB9-6ABEAB9ED55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19246" y="2832642"/>
            <a:ext cx="304800" cy="304800"/>
          </a:xfrm>
          <a:prstGeom prst="rect">
            <a:avLst/>
          </a:prstGeom>
        </p:spPr>
      </p:pic>
      <p:pic>
        <p:nvPicPr>
          <p:cNvPr id="116" name="Graphic 115">
            <a:extLst>
              <a:ext uri="{FF2B5EF4-FFF2-40B4-BE49-F238E27FC236}">
                <a16:creationId xmlns:a16="http://schemas.microsoft.com/office/drawing/2014/main" id="{3EDCD1A1-0D36-0540-8036-B2B606764A2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43964" y="2832642"/>
            <a:ext cx="304800" cy="304800"/>
          </a:xfrm>
          <a:prstGeom prst="rect">
            <a:avLst/>
          </a:prstGeom>
        </p:spPr>
      </p:pic>
      <p:pic>
        <p:nvPicPr>
          <p:cNvPr id="117" name="Graphic 116">
            <a:extLst>
              <a:ext uri="{FF2B5EF4-FFF2-40B4-BE49-F238E27FC236}">
                <a16:creationId xmlns:a16="http://schemas.microsoft.com/office/drawing/2014/main" id="{1916DD2A-F3D3-A142-B587-E5C7CCBC554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45512" y="3218264"/>
            <a:ext cx="304800" cy="304800"/>
          </a:xfrm>
          <a:prstGeom prst="rect">
            <a:avLst/>
          </a:prstGeom>
        </p:spPr>
      </p:pic>
      <p:pic>
        <p:nvPicPr>
          <p:cNvPr id="118" name="Graphic 117">
            <a:extLst>
              <a:ext uri="{FF2B5EF4-FFF2-40B4-BE49-F238E27FC236}">
                <a16:creationId xmlns:a16="http://schemas.microsoft.com/office/drawing/2014/main" id="{1F3A9498-2BDB-354D-ADA0-C59F226DCA3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70230" y="3218264"/>
            <a:ext cx="304800" cy="304800"/>
          </a:xfrm>
          <a:prstGeom prst="rect">
            <a:avLst/>
          </a:prstGeom>
        </p:spPr>
      </p:pic>
      <p:pic>
        <p:nvPicPr>
          <p:cNvPr id="119" name="Graphic 118">
            <a:extLst>
              <a:ext uri="{FF2B5EF4-FFF2-40B4-BE49-F238E27FC236}">
                <a16:creationId xmlns:a16="http://schemas.microsoft.com/office/drawing/2014/main" id="{64CC65CD-6564-C643-B630-4A2C3398423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41465" y="3218264"/>
            <a:ext cx="304800" cy="304800"/>
          </a:xfrm>
          <a:prstGeom prst="rect">
            <a:avLst/>
          </a:prstGeom>
        </p:spPr>
      </p:pic>
      <p:pic>
        <p:nvPicPr>
          <p:cNvPr id="120" name="Graphic 119">
            <a:extLst>
              <a:ext uri="{FF2B5EF4-FFF2-40B4-BE49-F238E27FC236}">
                <a16:creationId xmlns:a16="http://schemas.microsoft.com/office/drawing/2014/main" id="{24BF9193-AD64-D44F-81A0-3C8341E3EE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66183" y="3218264"/>
            <a:ext cx="304800" cy="304800"/>
          </a:xfrm>
          <a:prstGeom prst="rect">
            <a:avLst/>
          </a:prstGeom>
        </p:spPr>
      </p:pic>
      <p:pic>
        <p:nvPicPr>
          <p:cNvPr id="121" name="Graphic 120">
            <a:extLst>
              <a:ext uri="{FF2B5EF4-FFF2-40B4-BE49-F238E27FC236}">
                <a16:creationId xmlns:a16="http://schemas.microsoft.com/office/drawing/2014/main" id="{BF0B40AF-B100-6F40-8BC8-1929C484112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001244" y="3219528"/>
            <a:ext cx="304800" cy="304800"/>
          </a:xfrm>
          <a:prstGeom prst="rect">
            <a:avLst/>
          </a:prstGeom>
        </p:spPr>
      </p:pic>
      <p:pic>
        <p:nvPicPr>
          <p:cNvPr id="122" name="Graphic 121">
            <a:extLst>
              <a:ext uri="{FF2B5EF4-FFF2-40B4-BE49-F238E27FC236}">
                <a16:creationId xmlns:a16="http://schemas.microsoft.com/office/drawing/2014/main" id="{AF733663-BFCA-2748-A849-FCCFD13BCD4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192988" y="3217894"/>
            <a:ext cx="304800" cy="304800"/>
          </a:xfrm>
          <a:prstGeom prst="rect">
            <a:avLst/>
          </a:prstGeom>
        </p:spPr>
      </p:pic>
      <p:pic>
        <p:nvPicPr>
          <p:cNvPr id="123" name="Graphic 122">
            <a:extLst>
              <a:ext uri="{FF2B5EF4-FFF2-40B4-BE49-F238E27FC236}">
                <a16:creationId xmlns:a16="http://schemas.microsoft.com/office/drawing/2014/main" id="{2927EE57-51F7-C74A-A637-46D6642474D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45512" y="3584538"/>
            <a:ext cx="304800" cy="304800"/>
          </a:xfrm>
          <a:prstGeom prst="rect">
            <a:avLst/>
          </a:prstGeom>
        </p:spPr>
      </p:pic>
      <p:pic>
        <p:nvPicPr>
          <p:cNvPr id="124" name="Graphic 123">
            <a:extLst>
              <a:ext uri="{FF2B5EF4-FFF2-40B4-BE49-F238E27FC236}">
                <a16:creationId xmlns:a16="http://schemas.microsoft.com/office/drawing/2014/main" id="{99B98B93-653F-024E-AC3F-55567E8374D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70230" y="3584538"/>
            <a:ext cx="304800" cy="304800"/>
          </a:xfrm>
          <a:prstGeom prst="rect">
            <a:avLst/>
          </a:prstGeom>
        </p:spPr>
      </p:pic>
      <p:pic>
        <p:nvPicPr>
          <p:cNvPr id="125" name="Graphic 124">
            <a:extLst>
              <a:ext uri="{FF2B5EF4-FFF2-40B4-BE49-F238E27FC236}">
                <a16:creationId xmlns:a16="http://schemas.microsoft.com/office/drawing/2014/main" id="{0470328B-14AC-754D-9EFA-63770CE9568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41465" y="3584538"/>
            <a:ext cx="304800" cy="304800"/>
          </a:xfrm>
          <a:prstGeom prst="rect">
            <a:avLst/>
          </a:prstGeom>
        </p:spPr>
      </p:pic>
      <p:pic>
        <p:nvPicPr>
          <p:cNvPr id="126" name="Graphic 125">
            <a:extLst>
              <a:ext uri="{FF2B5EF4-FFF2-40B4-BE49-F238E27FC236}">
                <a16:creationId xmlns:a16="http://schemas.microsoft.com/office/drawing/2014/main" id="{E5833F58-6175-EA49-9C57-D244AF57819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66183" y="3584538"/>
            <a:ext cx="304800" cy="304800"/>
          </a:xfrm>
          <a:prstGeom prst="rect">
            <a:avLst/>
          </a:prstGeom>
        </p:spPr>
      </p:pic>
      <p:pic>
        <p:nvPicPr>
          <p:cNvPr id="127" name="Graphic 126">
            <a:extLst>
              <a:ext uri="{FF2B5EF4-FFF2-40B4-BE49-F238E27FC236}">
                <a16:creationId xmlns:a16="http://schemas.microsoft.com/office/drawing/2014/main" id="{EC6A63A5-909D-C749-9F7D-36F08BB9B9C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19246" y="3950835"/>
            <a:ext cx="304800" cy="304800"/>
          </a:xfrm>
          <a:prstGeom prst="rect">
            <a:avLst/>
          </a:prstGeom>
        </p:spPr>
      </p:pic>
      <p:grpSp>
        <p:nvGrpSpPr>
          <p:cNvPr id="11" name="Group 10">
            <a:extLst>
              <a:ext uri="{FF2B5EF4-FFF2-40B4-BE49-F238E27FC236}">
                <a16:creationId xmlns:a16="http://schemas.microsoft.com/office/drawing/2014/main" id="{8B691F89-B59C-1145-BD6A-8BB92392A96C}"/>
              </a:ext>
            </a:extLst>
          </p:cNvPr>
          <p:cNvGrpSpPr/>
          <p:nvPr/>
        </p:nvGrpSpPr>
        <p:grpSpPr>
          <a:xfrm>
            <a:off x="9743964" y="3876226"/>
            <a:ext cx="364516" cy="379409"/>
            <a:chOff x="9743964" y="3876226"/>
            <a:chExt cx="364516" cy="379409"/>
          </a:xfrm>
        </p:grpSpPr>
        <p:pic>
          <p:nvPicPr>
            <p:cNvPr id="128" name="Graphic 127">
              <a:extLst>
                <a:ext uri="{FF2B5EF4-FFF2-40B4-BE49-F238E27FC236}">
                  <a16:creationId xmlns:a16="http://schemas.microsoft.com/office/drawing/2014/main" id="{B66F87C9-06DA-BB42-B1F7-60459528AE1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43964" y="3950835"/>
              <a:ext cx="304800" cy="304800"/>
            </a:xfrm>
            <a:prstGeom prst="rect">
              <a:avLst/>
            </a:prstGeom>
          </p:spPr>
        </p:pic>
        <p:sp>
          <p:nvSpPr>
            <p:cNvPr id="9" name="TextBox 8">
              <a:extLst>
                <a:ext uri="{FF2B5EF4-FFF2-40B4-BE49-F238E27FC236}">
                  <a16:creationId xmlns:a16="http://schemas.microsoft.com/office/drawing/2014/main" id="{8C928C21-BCD1-E74E-9A17-35373E1B3547}"/>
                </a:ext>
              </a:extLst>
            </p:cNvPr>
            <p:cNvSpPr txBox="1"/>
            <p:nvPr/>
          </p:nvSpPr>
          <p:spPr>
            <a:xfrm>
              <a:off x="9962430" y="3876226"/>
              <a:ext cx="146050" cy="215444"/>
            </a:xfrm>
            <a:prstGeom prst="rect">
              <a:avLst/>
            </a:prstGeom>
            <a:noFill/>
          </p:spPr>
          <p:txBody>
            <a:bodyPr wrap="square" rtlCol="0">
              <a:spAutoFit/>
            </a:bodyPr>
            <a:lstStyle/>
            <a:p>
              <a:pPr algn="l"/>
              <a:r>
                <a:rPr lang="en-US" sz="800" dirty="0">
                  <a:solidFill>
                    <a:schemeClr val="tx1"/>
                  </a:solidFill>
                  <a:latin typeface="+mn-lt"/>
                  <a:ea typeface="IBM Plex Sans" charset="0"/>
                  <a:cs typeface="IBM Plex Sans" charset="0"/>
                </a:rPr>
                <a:t>1</a:t>
              </a:r>
            </a:p>
          </p:txBody>
        </p:sp>
      </p:grpSp>
      <p:pic>
        <p:nvPicPr>
          <p:cNvPr id="129" name="Graphic 128">
            <a:extLst>
              <a:ext uri="{FF2B5EF4-FFF2-40B4-BE49-F238E27FC236}">
                <a16:creationId xmlns:a16="http://schemas.microsoft.com/office/drawing/2014/main" id="{BE42799C-84F9-244A-9A85-6ADCDFAE3AE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45512" y="4689660"/>
            <a:ext cx="304800" cy="304800"/>
          </a:xfrm>
          <a:prstGeom prst="rect">
            <a:avLst/>
          </a:prstGeom>
        </p:spPr>
      </p:pic>
      <p:pic>
        <p:nvPicPr>
          <p:cNvPr id="130" name="Graphic 129">
            <a:extLst>
              <a:ext uri="{FF2B5EF4-FFF2-40B4-BE49-F238E27FC236}">
                <a16:creationId xmlns:a16="http://schemas.microsoft.com/office/drawing/2014/main" id="{587E6BE4-5647-804C-AD7E-FD3AE270476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70230" y="4689660"/>
            <a:ext cx="304800" cy="304800"/>
          </a:xfrm>
          <a:prstGeom prst="rect">
            <a:avLst/>
          </a:prstGeom>
        </p:spPr>
      </p:pic>
      <p:pic>
        <p:nvPicPr>
          <p:cNvPr id="131" name="Graphic 130">
            <a:extLst>
              <a:ext uri="{FF2B5EF4-FFF2-40B4-BE49-F238E27FC236}">
                <a16:creationId xmlns:a16="http://schemas.microsoft.com/office/drawing/2014/main" id="{E3CB347C-5D5F-B341-B506-068FB9326F1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41465" y="4689660"/>
            <a:ext cx="304800" cy="304800"/>
          </a:xfrm>
          <a:prstGeom prst="rect">
            <a:avLst/>
          </a:prstGeom>
        </p:spPr>
      </p:pic>
      <p:pic>
        <p:nvPicPr>
          <p:cNvPr id="132" name="Graphic 131">
            <a:extLst>
              <a:ext uri="{FF2B5EF4-FFF2-40B4-BE49-F238E27FC236}">
                <a16:creationId xmlns:a16="http://schemas.microsoft.com/office/drawing/2014/main" id="{8D68B7A1-4CF4-7A47-9D9D-21002DA7B88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66183" y="4689660"/>
            <a:ext cx="304800" cy="304800"/>
          </a:xfrm>
          <a:prstGeom prst="rect">
            <a:avLst/>
          </a:prstGeom>
        </p:spPr>
      </p:pic>
      <p:pic>
        <p:nvPicPr>
          <p:cNvPr id="133" name="Graphic 132">
            <a:extLst>
              <a:ext uri="{FF2B5EF4-FFF2-40B4-BE49-F238E27FC236}">
                <a16:creationId xmlns:a16="http://schemas.microsoft.com/office/drawing/2014/main" id="{6AFAD51C-A302-A24E-BACC-DAD22A61AF1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93140" y="4689290"/>
            <a:ext cx="304800" cy="304800"/>
          </a:xfrm>
          <a:prstGeom prst="rect">
            <a:avLst/>
          </a:prstGeom>
        </p:spPr>
      </p:pic>
      <p:pic>
        <p:nvPicPr>
          <p:cNvPr id="134" name="Graphic 133">
            <a:extLst>
              <a:ext uri="{FF2B5EF4-FFF2-40B4-BE49-F238E27FC236}">
                <a16:creationId xmlns:a16="http://schemas.microsoft.com/office/drawing/2014/main" id="{FCA07D39-BAC9-264A-B7B2-926A756D8DB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192988" y="4689290"/>
            <a:ext cx="304800" cy="304800"/>
          </a:xfrm>
          <a:prstGeom prst="rect">
            <a:avLst/>
          </a:prstGeom>
        </p:spPr>
      </p:pic>
      <p:sp>
        <p:nvSpPr>
          <p:cNvPr id="8" name="TextBox 7">
            <a:extLst>
              <a:ext uri="{FF2B5EF4-FFF2-40B4-BE49-F238E27FC236}">
                <a16:creationId xmlns:a16="http://schemas.microsoft.com/office/drawing/2014/main" id="{27D2FCF5-D196-3649-B30A-BE36CBC91866}"/>
              </a:ext>
            </a:extLst>
          </p:cNvPr>
          <p:cNvSpPr txBox="1"/>
          <p:nvPr/>
        </p:nvSpPr>
        <p:spPr>
          <a:xfrm>
            <a:off x="2906566" y="6257389"/>
            <a:ext cx="6287299" cy="307777"/>
          </a:xfrm>
          <a:prstGeom prst="rect">
            <a:avLst/>
          </a:prstGeom>
          <a:noFill/>
        </p:spPr>
        <p:txBody>
          <a:bodyPr wrap="none" rtlCol="0">
            <a:spAutoFit/>
          </a:bodyPr>
          <a:lstStyle/>
          <a:p>
            <a:r>
              <a:rPr lang="en-US" sz="1400" dirty="0">
                <a:solidFill>
                  <a:schemeClr val="tx1"/>
                </a:solidFill>
                <a:latin typeface="+mn-lt"/>
                <a:ea typeface="IBM Plex Sans" charset="0"/>
                <a:cs typeface="IBM Plex Sans" charset="0"/>
              </a:rPr>
              <a:t>More on IBM Data Resilience for all clouds </a:t>
            </a:r>
            <a:r>
              <a:rPr lang="en-US" sz="1400" dirty="0">
                <a:ea typeface="IBM Plex Sans" charset="0"/>
                <a:cs typeface="IBM Plex Sans" charset="0"/>
              </a:rPr>
              <a:t>in Seismic: </a:t>
            </a:r>
            <a:r>
              <a:rPr lang="en-US" sz="1400" dirty="0">
                <a:ea typeface="IBM Plex Sans" charset="0"/>
                <a:cs typeface="IBM Plex Sans" charset="0"/>
                <a:hlinkClick r:id="rId11"/>
              </a:rPr>
              <a:t>https://bit.ly/38wQwa6</a:t>
            </a:r>
            <a:r>
              <a:rPr lang="en-US" sz="1400" dirty="0">
                <a:ea typeface="IBM Plex Sans" charset="0"/>
                <a:cs typeface="IBM Plex Sans" charset="0"/>
              </a:rPr>
              <a:t> </a:t>
            </a:r>
            <a:endParaRPr lang="en-US" sz="1400" dirty="0">
              <a:solidFill>
                <a:schemeClr val="tx1"/>
              </a:solidFill>
              <a:latin typeface="+mn-lt"/>
              <a:ea typeface="IBM Plex Sans" charset="0"/>
              <a:cs typeface="IBM Plex Sans" charset="0"/>
            </a:endParaRPr>
          </a:p>
        </p:txBody>
      </p:sp>
    </p:spTree>
    <p:extLst>
      <p:ext uri="{BB962C8B-B14F-4D97-AF65-F5344CB8AC3E}">
        <p14:creationId xmlns:p14="http://schemas.microsoft.com/office/powerpoint/2010/main" val="60076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30AE80-ED2B-5F46-8267-BDD18AF3E6E4}"/>
              </a:ext>
            </a:extLst>
          </p:cNvPr>
          <p:cNvSpPr>
            <a:spLocks noGrp="1"/>
          </p:cNvSpPr>
          <p:nvPr>
            <p:ph type="title"/>
          </p:nvPr>
        </p:nvSpPr>
        <p:spPr/>
        <p:txBody>
          <a:bodyPr/>
          <a:lstStyle/>
          <a:p>
            <a:r>
              <a:rPr lang="en-US" sz="3600" dirty="0"/>
              <a:t>The Quantum Advantage</a:t>
            </a:r>
            <a:r>
              <a:rPr lang="en-US" sz="3600" baseline="30000" dirty="0"/>
              <a:t>*</a:t>
            </a:r>
            <a:br>
              <a:rPr lang="en-US" dirty="0"/>
            </a:br>
            <a:br>
              <a:rPr lang="en-US" dirty="0"/>
            </a:br>
            <a:endParaRPr lang="en-US" dirty="0"/>
          </a:p>
        </p:txBody>
      </p:sp>
      <p:sp>
        <p:nvSpPr>
          <p:cNvPr id="5" name="Picture Placeholder 4">
            <a:extLst>
              <a:ext uri="{FF2B5EF4-FFF2-40B4-BE49-F238E27FC236}">
                <a16:creationId xmlns:a16="http://schemas.microsoft.com/office/drawing/2014/main" id="{95E7506E-A70D-224A-8384-7F6C4AA043ED}"/>
              </a:ext>
            </a:extLst>
          </p:cNvPr>
          <p:cNvSpPr>
            <a:spLocks noGrp="1"/>
          </p:cNvSpPr>
          <p:nvPr>
            <p:ph type="pic" sz="quarter" idx="14"/>
          </p:nvPr>
        </p:nvSpPr>
        <p:spPr/>
      </p:sp>
      <p:pic>
        <p:nvPicPr>
          <p:cNvPr id="6" name="Picture 2">
            <a:extLst>
              <a:ext uri="{FF2B5EF4-FFF2-40B4-BE49-F238E27FC236}">
                <a16:creationId xmlns:a16="http://schemas.microsoft.com/office/drawing/2014/main" id="{13008E4F-6A59-DB43-A593-3394A8E0BCA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2"/>
          <a:stretch/>
        </p:blipFill>
        <p:spPr bwMode="auto">
          <a:xfrm>
            <a:off x="6096000" y="13"/>
            <a:ext cx="6096000" cy="6857987"/>
          </a:xfrm>
          <a:prstGeom prst="rect">
            <a:avLst/>
          </a:prstGeom>
          <a:solidFill>
            <a:srgbClr val="FFFFFF"/>
          </a:solidFill>
        </p:spPr>
      </p:pic>
      <p:sp>
        <p:nvSpPr>
          <p:cNvPr id="7" name="Rectangle 6">
            <a:extLst>
              <a:ext uri="{FF2B5EF4-FFF2-40B4-BE49-F238E27FC236}">
                <a16:creationId xmlns:a16="http://schemas.microsoft.com/office/drawing/2014/main" id="{6621A73A-EC59-F34A-915D-3AAE61275944}"/>
              </a:ext>
            </a:extLst>
          </p:cNvPr>
          <p:cNvSpPr/>
          <p:nvPr/>
        </p:nvSpPr>
        <p:spPr>
          <a:xfrm>
            <a:off x="8325450" y="6165330"/>
            <a:ext cx="3466455" cy="707694"/>
          </a:xfrm>
          <a:prstGeom prst="rect">
            <a:avLst/>
          </a:prstGeom>
        </p:spPr>
        <p:txBody>
          <a:bodyPr wrap="square">
            <a:spAutoFit/>
          </a:bodyPr>
          <a:lstStyle/>
          <a:p>
            <a:r>
              <a:rPr lang="en-US" sz="1333" dirty="0">
                <a:solidFill>
                  <a:schemeClr val="bg1"/>
                </a:solidFill>
              </a:rPr>
              <a:t>The new IBM quantum computing-safe tape drive prototype is based on a state-of-the-art IBM TS1160 tape drive.</a:t>
            </a:r>
          </a:p>
        </p:txBody>
      </p:sp>
      <p:sp>
        <p:nvSpPr>
          <p:cNvPr id="8" name="TextBox 7">
            <a:extLst>
              <a:ext uri="{FF2B5EF4-FFF2-40B4-BE49-F238E27FC236}">
                <a16:creationId xmlns:a16="http://schemas.microsoft.com/office/drawing/2014/main" id="{333F4538-26C3-6045-8385-03A983F8FA99}"/>
              </a:ext>
            </a:extLst>
          </p:cNvPr>
          <p:cNvSpPr txBox="1"/>
          <p:nvPr/>
        </p:nvSpPr>
        <p:spPr>
          <a:xfrm>
            <a:off x="3085240" y="6570729"/>
            <a:ext cx="3010761" cy="256545"/>
          </a:xfrm>
          <a:prstGeom prst="rect">
            <a:avLst/>
          </a:prstGeom>
          <a:noFill/>
        </p:spPr>
        <p:txBody>
          <a:bodyPr wrap="none" rtlCol="0">
            <a:spAutoFit/>
          </a:bodyPr>
          <a:lstStyle/>
          <a:p>
            <a:pPr algn="r"/>
            <a:r>
              <a:rPr lang="en-US" sz="1067" baseline="30000" dirty="0"/>
              <a:t>*</a:t>
            </a:r>
            <a:r>
              <a:rPr lang="en-US" sz="1067" dirty="0"/>
              <a:t> Statement of direction – currently in prototype</a:t>
            </a:r>
          </a:p>
        </p:txBody>
      </p:sp>
      <p:sp>
        <p:nvSpPr>
          <p:cNvPr id="9" name="Rectangle 8">
            <a:extLst>
              <a:ext uri="{FF2B5EF4-FFF2-40B4-BE49-F238E27FC236}">
                <a16:creationId xmlns:a16="http://schemas.microsoft.com/office/drawing/2014/main" id="{1D349142-F12D-9E49-8D5F-C38025D61BA4}"/>
              </a:ext>
            </a:extLst>
          </p:cNvPr>
          <p:cNvSpPr/>
          <p:nvPr/>
        </p:nvSpPr>
        <p:spPr>
          <a:xfrm>
            <a:off x="280415" y="1816389"/>
            <a:ext cx="5522975" cy="1938992"/>
          </a:xfrm>
          <a:prstGeom prst="rect">
            <a:avLst/>
          </a:prstGeom>
        </p:spPr>
        <p:txBody>
          <a:bodyPr wrap="square">
            <a:spAutoFit/>
          </a:bodyPr>
          <a:lstStyle/>
          <a:p>
            <a:pPr algn="ctr"/>
            <a:r>
              <a:rPr lang="en-US" sz="2400" i="1" dirty="0"/>
              <a:t>IBM TS1160 tape drive uses both Kyber and Dilithium in combination with symmetric AES-256 encryption to enable the world’s first quantum computing-safe tape drive. </a:t>
            </a:r>
          </a:p>
        </p:txBody>
      </p:sp>
    </p:spTree>
    <p:extLst>
      <p:ext uri="{BB962C8B-B14F-4D97-AF65-F5344CB8AC3E}">
        <p14:creationId xmlns:p14="http://schemas.microsoft.com/office/powerpoint/2010/main" val="357081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EED6-B510-D340-9061-6B1677D0DC9A}"/>
              </a:ext>
            </a:extLst>
          </p:cNvPr>
          <p:cNvSpPr>
            <a:spLocks noGrp="1"/>
          </p:cNvSpPr>
          <p:nvPr>
            <p:ph type="title"/>
          </p:nvPr>
        </p:nvSpPr>
        <p:spPr>
          <a:xfrm>
            <a:off x="0" y="-1"/>
            <a:ext cx="12192000" cy="1934116"/>
          </a:xfrm>
        </p:spPr>
        <p:txBody>
          <a:bodyPr/>
          <a:lstStyle/>
          <a:p>
            <a:r>
              <a:rPr lang="en-US" sz="5867" dirty="0"/>
              <a:t>CRAT </a:t>
            </a:r>
            <a:br>
              <a:rPr lang="en-US" sz="5867" dirty="0"/>
            </a:br>
            <a:r>
              <a:rPr lang="en-US" sz="5867" dirty="0"/>
              <a:t>Cyber Resilience Assessment Tool</a:t>
            </a:r>
          </a:p>
        </p:txBody>
      </p:sp>
      <p:sp>
        <p:nvSpPr>
          <p:cNvPr id="3" name="Content Placeholder 2">
            <a:extLst>
              <a:ext uri="{FF2B5EF4-FFF2-40B4-BE49-F238E27FC236}">
                <a16:creationId xmlns:a16="http://schemas.microsoft.com/office/drawing/2014/main" id="{61EDFC84-4EE2-CE4D-A96A-48B41385D78D}"/>
              </a:ext>
            </a:extLst>
          </p:cNvPr>
          <p:cNvSpPr>
            <a:spLocks noGrp="1"/>
          </p:cNvSpPr>
          <p:nvPr>
            <p:ph sz="quarter" idx="20"/>
          </p:nvPr>
        </p:nvSpPr>
        <p:spPr>
          <a:xfrm>
            <a:off x="0" y="1934118"/>
            <a:ext cx="3048000" cy="3175516"/>
          </a:xfrm>
        </p:spPr>
        <p:txBody>
          <a:bodyPr vert="horz" lIns="121920" tIns="201168" rIns="228600" bIns="228600" rtlCol="0">
            <a:noAutofit/>
          </a:bodyPr>
          <a:lstStyle/>
          <a:p>
            <a:pPr algn="ctr">
              <a:buClr>
                <a:schemeClr val="bg1"/>
              </a:buClr>
            </a:pPr>
            <a:r>
              <a:rPr lang="en-US" sz="2133" dirty="0"/>
              <a:t>Value</a:t>
            </a:r>
            <a:endParaRPr lang="en-US" dirty="0"/>
          </a:p>
          <a:p>
            <a:pPr marL="380990" indent="-380990">
              <a:buClr>
                <a:schemeClr val="bg1"/>
              </a:buClr>
              <a:buFont typeface="Arial" panose="020B0604020202020204" pitchFamily="34" charset="0"/>
              <a:buChar char="•"/>
            </a:pPr>
            <a:r>
              <a:rPr lang="en-US" dirty="0"/>
              <a:t>IBM Funded</a:t>
            </a:r>
          </a:p>
          <a:p>
            <a:pPr marL="380990" indent="-380990">
              <a:buClr>
                <a:schemeClr val="bg1"/>
              </a:buClr>
              <a:buFont typeface="Arial" panose="020B0604020202020204" pitchFamily="34" charset="0"/>
              <a:buChar char="•"/>
            </a:pPr>
            <a:r>
              <a:rPr lang="en-US" dirty="0"/>
              <a:t>Low resource investment </a:t>
            </a:r>
          </a:p>
          <a:p>
            <a:pPr marL="380990" indent="-380990">
              <a:buClr>
                <a:schemeClr val="bg1"/>
              </a:buClr>
              <a:buFont typeface="Arial" panose="020B0604020202020204" pitchFamily="34" charset="0"/>
              <a:buChar char="•"/>
            </a:pPr>
            <a:r>
              <a:rPr lang="en-US" dirty="0"/>
              <a:t>Identify resiliency gaps quickly</a:t>
            </a:r>
          </a:p>
          <a:p>
            <a:pPr marL="380990" indent="-380990">
              <a:buFontTx/>
              <a:buChar char="-"/>
            </a:pPr>
            <a:endParaRPr lang="en-US" dirty="0"/>
          </a:p>
        </p:txBody>
      </p:sp>
      <p:sp>
        <p:nvSpPr>
          <p:cNvPr id="4" name="Content Placeholder 3">
            <a:extLst>
              <a:ext uri="{FF2B5EF4-FFF2-40B4-BE49-F238E27FC236}">
                <a16:creationId xmlns:a16="http://schemas.microsoft.com/office/drawing/2014/main" id="{437E4105-5A89-0342-B166-590FE3763E15}"/>
              </a:ext>
            </a:extLst>
          </p:cNvPr>
          <p:cNvSpPr>
            <a:spLocks noGrp="1"/>
          </p:cNvSpPr>
          <p:nvPr>
            <p:ph sz="quarter" idx="19"/>
          </p:nvPr>
        </p:nvSpPr>
        <p:spPr>
          <a:xfrm>
            <a:off x="3048001" y="1934118"/>
            <a:ext cx="3048000" cy="3175516"/>
          </a:xfrm>
        </p:spPr>
        <p:txBody>
          <a:bodyPr vert="horz" lIns="121920" tIns="201168" rIns="228600" bIns="228600" rtlCol="0">
            <a:noAutofit/>
          </a:bodyPr>
          <a:lstStyle/>
          <a:p>
            <a:pPr algn="ctr">
              <a:buClr>
                <a:schemeClr val="bg1"/>
              </a:buClr>
            </a:pPr>
            <a:r>
              <a:rPr lang="en-US" sz="2133" dirty="0"/>
              <a:t>Workshop Includes</a:t>
            </a:r>
          </a:p>
          <a:p>
            <a:pPr marL="324527" indent="-324527" defTabSz="1219120">
              <a:spcAft>
                <a:spcPts val="0"/>
              </a:spcAft>
              <a:buClr>
                <a:schemeClr val="bg1"/>
              </a:buClr>
              <a:buFont typeface="Arial" panose="020B0604020202020204" pitchFamily="34" charset="0"/>
              <a:buChar char="•"/>
              <a:defRPr/>
            </a:pPr>
            <a:r>
              <a:rPr lang="en-US" dirty="0"/>
              <a:t>Two-hour workshop</a:t>
            </a:r>
          </a:p>
          <a:p>
            <a:pPr marL="324527" indent="-324527" defTabSz="1219120">
              <a:spcAft>
                <a:spcPts val="0"/>
              </a:spcAft>
              <a:buClr>
                <a:schemeClr val="bg1"/>
              </a:buClr>
              <a:buFont typeface="Arial" panose="020B0604020202020204" pitchFamily="34" charset="0"/>
              <a:buChar char="•"/>
              <a:defRPr/>
            </a:pPr>
            <a:r>
              <a:rPr lang="en-US" dirty="0"/>
              <a:t>Probes 100s of different controls across 23 categories</a:t>
            </a:r>
          </a:p>
        </p:txBody>
      </p:sp>
      <p:sp>
        <p:nvSpPr>
          <p:cNvPr id="5" name="Content Placeholder 4">
            <a:extLst>
              <a:ext uri="{FF2B5EF4-FFF2-40B4-BE49-F238E27FC236}">
                <a16:creationId xmlns:a16="http://schemas.microsoft.com/office/drawing/2014/main" id="{F9A57BB2-5699-8C43-9B64-0C501DC7FEB8}"/>
              </a:ext>
            </a:extLst>
          </p:cNvPr>
          <p:cNvSpPr>
            <a:spLocks noGrp="1"/>
          </p:cNvSpPr>
          <p:nvPr>
            <p:ph sz="quarter" idx="17"/>
          </p:nvPr>
        </p:nvSpPr>
        <p:spPr>
          <a:xfrm>
            <a:off x="6096000" y="1934116"/>
            <a:ext cx="3048000" cy="3175517"/>
          </a:xfrm>
        </p:spPr>
        <p:txBody>
          <a:bodyPr vert="horz" lIns="121920" tIns="201168" rIns="228600" bIns="228600" rtlCol="0">
            <a:noAutofit/>
          </a:bodyPr>
          <a:lstStyle/>
          <a:p>
            <a:pPr algn="ctr">
              <a:buClr>
                <a:schemeClr val="bg1"/>
              </a:buClr>
            </a:pPr>
            <a:r>
              <a:rPr lang="en-US" dirty="0"/>
              <a:t>Client Outcomes</a:t>
            </a:r>
          </a:p>
          <a:p>
            <a:pPr marL="380990" indent="-380990">
              <a:buClr>
                <a:schemeClr val="bg1"/>
              </a:buClr>
              <a:buFont typeface="Arial" panose="020B0604020202020204" pitchFamily="34" charset="0"/>
              <a:buChar char="•"/>
            </a:pPr>
            <a:r>
              <a:rPr lang="en-US" dirty="0"/>
              <a:t>Discovery of in-place solution</a:t>
            </a:r>
          </a:p>
          <a:p>
            <a:pPr marL="380990" indent="-380990">
              <a:buClr>
                <a:schemeClr val="bg1"/>
              </a:buClr>
              <a:buFont typeface="Arial" panose="020B0604020202020204" pitchFamily="34" charset="0"/>
              <a:buChar char="•"/>
            </a:pPr>
            <a:r>
              <a:rPr lang="en-US" dirty="0"/>
              <a:t>Identify blind spots</a:t>
            </a:r>
          </a:p>
          <a:p>
            <a:pPr marL="380990" indent="-380990">
              <a:buClr>
                <a:schemeClr val="bg1"/>
              </a:buClr>
              <a:buFont typeface="Arial" panose="020B0604020202020204" pitchFamily="34" charset="0"/>
              <a:buChar char="•"/>
            </a:pPr>
            <a:r>
              <a:rPr lang="en-US" dirty="0"/>
              <a:t>Recommendations for improvement</a:t>
            </a:r>
          </a:p>
          <a:p>
            <a:pPr marL="380990" indent="-380990">
              <a:buClr>
                <a:schemeClr val="bg1"/>
              </a:buClr>
              <a:buFont typeface="Arial" panose="020B0604020202020204" pitchFamily="34" charset="0"/>
              <a:buChar char="•"/>
            </a:pPr>
            <a:r>
              <a:rPr lang="en-US" dirty="0"/>
              <a:t>Customized strategy</a:t>
            </a:r>
          </a:p>
          <a:p>
            <a:pPr>
              <a:buClr>
                <a:schemeClr val="bg1"/>
              </a:buClr>
            </a:pPr>
            <a:endParaRPr lang="en-US" dirty="0"/>
          </a:p>
        </p:txBody>
      </p:sp>
      <p:sp>
        <p:nvSpPr>
          <p:cNvPr id="6" name="Content Placeholder 5">
            <a:extLst>
              <a:ext uri="{FF2B5EF4-FFF2-40B4-BE49-F238E27FC236}">
                <a16:creationId xmlns:a16="http://schemas.microsoft.com/office/drawing/2014/main" id="{36C45520-3552-E344-B692-A835D22002E3}"/>
              </a:ext>
            </a:extLst>
          </p:cNvPr>
          <p:cNvSpPr>
            <a:spLocks noGrp="1"/>
          </p:cNvSpPr>
          <p:nvPr>
            <p:ph sz="quarter" idx="18"/>
          </p:nvPr>
        </p:nvSpPr>
        <p:spPr>
          <a:xfrm>
            <a:off x="9144000" y="1934116"/>
            <a:ext cx="3048000" cy="3175517"/>
          </a:xfrm>
        </p:spPr>
        <p:txBody>
          <a:bodyPr vert="horz" lIns="121920" tIns="201168" rIns="228600" bIns="228600" rtlCol="0">
            <a:noAutofit/>
          </a:bodyPr>
          <a:lstStyle/>
          <a:p>
            <a:pPr algn="ctr">
              <a:buClr>
                <a:schemeClr val="bg1"/>
              </a:buClr>
            </a:pPr>
            <a:r>
              <a:rPr lang="en-US" sz="2133" dirty="0"/>
              <a:t>Deliverables</a:t>
            </a:r>
            <a:endParaRPr lang="en-US" dirty="0"/>
          </a:p>
          <a:p>
            <a:pPr marL="380990" indent="-380990">
              <a:buClr>
                <a:schemeClr val="tx1"/>
              </a:buClr>
              <a:buFont typeface="Arial" panose="020B0604020202020204" pitchFamily="34" charset="0"/>
              <a:buChar char="•"/>
            </a:pPr>
            <a:r>
              <a:rPr lang="en-US" dirty="0"/>
              <a:t>Detailed assessment report</a:t>
            </a:r>
          </a:p>
          <a:p>
            <a:pPr marL="380990" indent="-380990">
              <a:buClr>
                <a:schemeClr val="tx1"/>
              </a:buClr>
              <a:buFont typeface="Arial" panose="020B0604020202020204" pitchFamily="34" charset="0"/>
              <a:buChar char="•"/>
            </a:pPr>
            <a:r>
              <a:rPr lang="en-US" dirty="0"/>
              <a:t>Executive presentation</a:t>
            </a:r>
          </a:p>
          <a:p>
            <a:pPr marL="380990" indent="-380990">
              <a:buClr>
                <a:schemeClr val="tx1"/>
              </a:buClr>
              <a:buFont typeface="Arial" panose="020B0604020202020204" pitchFamily="34" charset="0"/>
              <a:buChar char="•"/>
            </a:pPr>
            <a:r>
              <a:rPr lang="en-US" dirty="0"/>
              <a:t>Roadmap of recommendations </a:t>
            </a:r>
          </a:p>
          <a:p>
            <a:pPr>
              <a:buClr>
                <a:schemeClr val="bg1"/>
              </a:buClr>
            </a:pPr>
            <a:endParaRPr lang="en-US" dirty="0"/>
          </a:p>
        </p:txBody>
      </p:sp>
      <p:grpSp>
        <p:nvGrpSpPr>
          <p:cNvPr id="37" name="Group 36">
            <a:extLst>
              <a:ext uri="{FF2B5EF4-FFF2-40B4-BE49-F238E27FC236}">
                <a16:creationId xmlns:a16="http://schemas.microsoft.com/office/drawing/2014/main" id="{00B40733-29C5-B343-8BE2-A1B6C26EFF12}"/>
              </a:ext>
            </a:extLst>
          </p:cNvPr>
          <p:cNvGrpSpPr/>
          <p:nvPr/>
        </p:nvGrpSpPr>
        <p:grpSpPr>
          <a:xfrm>
            <a:off x="2156637" y="5175804"/>
            <a:ext cx="8164231" cy="1693734"/>
            <a:chOff x="-1377369" y="2557366"/>
            <a:chExt cx="15755575" cy="3114436"/>
          </a:xfrm>
        </p:grpSpPr>
        <p:sp>
          <p:nvSpPr>
            <p:cNvPr id="38" name="Chevron 51">
              <a:extLst>
                <a:ext uri="{FF2B5EF4-FFF2-40B4-BE49-F238E27FC236}">
                  <a16:creationId xmlns:a16="http://schemas.microsoft.com/office/drawing/2014/main" id="{BE979F18-942F-0D48-A806-6901CC1F5137}"/>
                </a:ext>
              </a:extLst>
            </p:cNvPr>
            <p:cNvSpPr/>
            <p:nvPr/>
          </p:nvSpPr>
          <p:spPr>
            <a:xfrm>
              <a:off x="7294547" y="2557366"/>
              <a:ext cx="3486381" cy="1859439"/>
            </a:xfrm>
            <a:prstGeom prst="chevron">
              <a:avLst>
                <a:gd name="adj" fmla="val 21646"/>
              </a:avLst>
            </a:prstGeom>
            <a:solidFill>
              <a:srgbClr val="000E5E">
                <a:lumMod val="90000"/>
                <a:lumOff val="10000"/>
              </a:srgbClr>
            </a:solidFill>
            <a:ln w="12700" cap="flat" cmpd="sng" algn="ctr">
              <a:noFill/>
              <a:prstDash val="solid"/>
              <a:miter lim="800000"/>
            </a:ln>
            <a:effectLst/>
          </p:spPr>
          <p:txBody>
            <a:bodyPr rtlCol="0" anchor="t"/>
            <a:lstStyle/>
            <a:p>
              <a:pPr algn="ctr" defTabSz="1462931">
                <a:defRPr/>
              </a:pPr>
              <a:r>
                <a:rPr lang="en-US" sz="1333" b="1" kern="0" dirty="0">
                  <a:solidFill>
                    <a:srgbClr val="FFFFFF"/>
                  </a:solidFill>
                  <a:latin typeface="Arial"/>
                </a:rPr>
                <a:t>Design</a:t>
              </a:r>
            </a:p>
          </p:txBody>
        </p:sp>
        <p:sp>
          <p:nvSpPr>
            <p:cNvPr id="39" name="Chevron 52">
              <a:extLst>
                <a:ext uri="{FF2B5EF4-FFF2-40B4-BE49-F238E27FC236}">
                  <a16:creationId xmlns:a16="http://schemas.microsoft.com/office/drawing/2014/main" id="{503F1CF1-0A5D-754C-ADA6-79D6B0DBEF17}"/>
                </a:ext>
              </a:extLst>
            </p:cNvPr>
            <p:cNvSpPr/>
            <p:nvPr/>
          </p:nvSpPr>
          <p:spPr>
            <a:xfrm>
              <a:off x="321781" y="2557368"/>
              <a:ext cx="3744001" cy="1863657"/>
            </a:xfrm>
            <a:prstGeom prst="chevron">
              <a:avLst>
                <a:gd name="adj" fmla="val 22418"/>
              </a:avLst>
            </a:prstGeom>
            <a:solidFill>
              <a:srgbClr val="000E5E">
                <a:lumMod val="90000"/>
                <a:lumOff val="10000"/>
              </a:srgbClr>
            </a:solidFill>
            <a:ln w="12700" cap="flat" cmpd="sng" algn="ctr">
              <a:noFill/>
              <a:prstDash val="solid"/>
              <a:miter lim="800000"/>
            </a:ln>
            <a:effectLst/>
          </p:spPr>
          <p:txBody>
            <a:bodyPr rtlCol="0" anchor="t"/>
            <a:lstStyle/>
            <a:p>
              <a:pPr algn="ctr" defTabSz="1462931">
                <a:defRPr/>
              </a:pPr>
              <a:r>
                <a:rPr lang="en-US" sz="1333" b="1" kern="0" dirty="0">
                  <a:solidFill>
                    <a:srgbClr val="FFFFFF"/>
                  </a:solidFill>
                  <a:latin typeface="Arial"/>
                </a:rPr>
                <a:t>Project Kickoff</a:t>
              </a:r>
            </a:p>
          </p:txBody>
        </p:sp>
        <p:sp>
          <p:nvSpPr>
            <p:cNvPr id="40" name="Chevron 15">
              <a:extLst>
                <a:ext uri="{FF2B5EF4-FFF2-40B4-BE49-F238E27FC236}">
                  <a16:creationId xmlns:a16="http://schemas.microsoft.com/office/drawing/2014/main" id="{8B7AF157-C8CC-CE41-9B74-4335063F6453}"/>
                </a:ext>
              </a:extLst>
            </p:cNvPr>
            <p:cNvSpPr/>
            <p:nvPr/>
          </p:nvSpPr>
          <p:spPr>
            <a:xfrm>
              <a:off x="10549002" y="2557368"/>
              <a:ext cx="3829204" cy="1859437"/>
            </a:xfrm>
            <a:prstGeom prst="chevron">
              <a:avLst>
                <a:gd name="adj" fmla="val 22355"/>
              </a:avLst>
            </a:prstGeom>
            <a:solidFill>
              <a:srgbClr val="000E5E">
                <a:lumMod val="90000"/>
                <a:lumOff val="10000"/>
              </a:srgbClr>
            </a:solidFill>
            <a:ln w="12700" cap="flat" cmpd="sng" algn="ctr">
              <a:noFill/>
              <a:prstDash val="solid"/>
              <a:miter lim="800000"/>
            </a:ln>
            <a:effectLst/>
          </p:spPr>
          <p:txBody>
            <a:bodyPr rtlCol="0" anchor="t"/>
            <a:lstStyle/>
            <a:p>
              <a:pPr algn="ctr" defTabSz="1462931">
                <a:defRPr/>
              </a:pPr>
              <a:r>
                <a:rPr lang="en-US" sz="1333" b="1" kern="0" dirty="0">
                  <a:solidFill>
                    <a:srgbClr val="FFFFFF"/>
                  </a:solidFill>
                  <a:latin typeface="Arial"/>
                </a:rPr>
                <a:t>Implementation</a:t>
              </a:r>
            </a:p>
          </p:txBody>
        </p:sp>
        <p:sp>
          <p:nvSpPr>
            <p:cNvPr id="41" name="Chevron 68">
              <a:extLst>
                <a:ext uri="{FF2B5EF4-FFF2-40B4-BE49-F238E27FC236}">
                  <a16:creationId xmlns:a16="http://schemas.microsoft.com/office/drawing/2014/main" id="{B7150E40-E3CB-194C-BB96-61985EC212EC}"/>
                </a:ext>
              </a:extLst>
            </p:cNvPr>
            <p:cNvSpPr/>
            <p:nvPr/>
          </p:nvSpPr>
          <p:spPr>
            <a:xfrm>
              <a:off x="3808163" y="2557368"/>
              <a:ext cx="3744000" cy="1863656"/>
            </a:xfrm>
            <a:prstGeom prst="chevron">
              <a:avLst>
                <a:gd name="adj" fmla="val 23125"/>
              </a:avLst>
            </a:prstGeom>
            <a:solidFill>
              <a:srgbClr val="000E5E">
                <a:lumMod val="90000"/>
                <a:lumOff val="10000"/>
              </a:srgbClr>
            </a:solidFill>
            <a:ln w="12700" cap="flat" cmpd="sng" algn="ctr">
              <a:noFill/>
              <a:prstDash val="solid"/>
              <a:miter lim="800000"/>
            </a:ln>
            <a:effectLst/>
          </p:spPr>
          <p:txBody>
            <a:bodyPr rtlCol="0" anchor="t"/>
            <a:lstStyle/>
            <a:p>
              <a:pPr algn="ctr" defTabSz="1462931">
                <a:defRPr/>
              </a:pPr>
              <a:r>
                <a:rPr lang="en-US" sz="1333" b="1" kern="0" dirty="0">
                  <a:solidFill>
                    <a:srgbClr val="FFFFFF"/>
                  </a:solidFill>
                  <a:latin typeface="Arial"/>
                </a:rPr>
                <a:t>Engagement</a:t>
              </a:r>
            </a:p>
          </p:txBody>
        </p:sp>
        <p:sp>
          <p:nvSpPr>
            <p:cNvPr id="42" name="Rectangle 41">
              <a:extLst>
                <a:ext uri="{FF2B5EF4-FFF2-40B4-BE49-F238E27FC236}">
                  <a16:creationId xmlns:a16="http://schemas.microsoft.com/office/drawing/2014/main" id="{3B735DB1-7245-A240-82F6-2D3E923F36EC}"/>
                </a:ext>
              </a:extLst>
            </p:cNvPr>
            <p:cNvSpPr/>
            <p:nvPr/>
          </p:nvSpPr>
          <p:spPr>
            <a:xfrm>
              <a:off x="2453605" y="4416805"/>
              <a:ext cx="2721042" cy="471735"/>
            </a:xfrm>
            <a:prstGeom prst="rect">
              <a:avLst/>
            </a:prstGeom>
          </p:spPr>
          <p:txBody>
            <a:bodyPr wrap="square">
              <a:spAutoFit/>
            </a:bodyPr>
            <a:lstStyle/>
            <a:p>
              <a:pPr algn="ctr" defTabSz="1462931">
                <a:defRPr/>
              </a:pPr>
              <a:r>
                <a:rPr lang="en-US" sz="1067" b="1" i="1" kern="0" dirty="0">
                  <a:solidFill>
                    <a:srgbClr val="FFFFFF"/>
                  </a:solidFill>
                  <a:latin typeface="Arial"/>
                </a:rPr>
                <a:t>Typically 2 hours</a:t>
              </a:r>
            </a:p>
          </p:txBody>
        </p:sp>
        <p:sp>
          <p:nvSpPr>
            <p:cNvPr id="43" name="Rectangle 42">
              <a:extLst>
                <a:ext uri="{FF2B5EF4-FFF2-40B4-BE49-F238E27FC236}">
                  <a16:creationId xmlns:a16="http://schemas.microsoft.com/office/drawing/2014/main" id="{95DB7920-5222-1E4B-9D64-764850AE9177}"/>
                </a:ext>
              </a:extLst>
            </p:cNvPr>
            <p:cNvSpPr/>
            <p:nvPr/>
          </p:nvSpPr>
          <p:spPr>
            <a:xfrm>
              <a:off x="5049350" y="5124844"/>
              <a:ext cx="2351165" cy="546958"/>
            </a:xfrm>
            <a:prstGeom prst="rect">
              <a:avLst/>
            </a:prstGeom>
          </p:spPr>
          <p:txBody>
            <a:bodyPr wrap="square">
              <a:spAutoFit/>
            </a:bodyPr>
            <a:lstStyle/>
            <a:p>
              <a:pPr algn="ctr" defTabSz="1462931">
                <a:defRPr/>
              </a:pPr>
              <a:r>
                <a:rPr lang="en-US" sz="1333" b="1" i="1" kern="0" dirty="0">
                  <a:solidFill>
                    <a:srgbClr val="FFC000"/>
                  </a:solidFill>
                  <a:latin typeface="Arial"/>
                </a:rPr>
                <a:t>1-2 Weeks</a:t>
              </a:r>
            </a:p>
          </p:txBody>
        </p:sp>
        <p:sp>
          <p:nvSpPr>
            <p:cNvPr id="44" name="Rectangle 43">
              <a:extLst>
                <a:ext uri="{FF2B5EF4-FFF2-40B4-BE49-F238E27FC236}">
                  <a16:creationId xmlns:a16="http://schemas.microsoft.com/office/drawing/2014/main" id="{1886C1D8-A8D6-EA4E-B111-A684ECDC5290}"/>
                </a:ext>
              </a:extLst>
            </p:cNvPr>
            <p:cNvSpPr/>
            <p:nvPr/>
          </p:nvSpPr>
          <p:spPr>
            <a:xfrm>
              <a:off x="-1377369" y="4416805"/>
              <a:ext cx="4433183" cy="773686"/>
            </a:xfrm>
            <a:prstGeom prst="rect">
              <a:avLst/>
            </a:prstGeom>
          </p:spPr>
          <p:txBody>
            <a:bodyPr wrap="square">
              <a:spAutoFit/>
            </a:bodyPr>
            <a:lstStyle/>
            <a:p>
              <a:pPr algn="ctr" defTabSz="1462931">
                <a:defRPr/>
              </a:pPr>
              <a:r>
                <a:rPr lang="en-US" sz="1067" b="1" i="1" kern="0" dirty="0">
                  <a:solidFill>
                    <a:srgbClr val="FFFFFF"/>
                  </a:solidFill>
                  <a:latin typeface="Arial"/>
                </a:rPr>
                <a:t>Identify participants &amp; customize agenda</a:t>
              </a:r>
            </a:p>
          </p:txBody>
        </p:sp>
        <p:sp>
          <p:nvSpPr>
            <p:cNvPr id="45" name="Rectangle 44">
              <a:extLst>
                <a:ext uri="{FF2B5EF4-FFF2-40B4-BE49-F238E27FC236}">
                  <a16:creationId xmlns:a16="http://schemas.microsoft.com/office/drawing/2014/main" id="{2EC36546-EB67-544A-A37B-C3D8A228D032}"/>
                </a:ext>
              </a:extLst>
            </p:cNvPr>
            <p:cNvSpPr/>
            <p:nvPr/>
          </p:nvSpPr>
          <p:spPr>
            <a:xfrm>
              <a:off x="10581884" y="4416805"/>
              <a:ext cx="3069803" cy="773686"/>
            </a:xfrm>
            <a:prstGeom prst="rect">
              <a:avLst/>
            </a:prstGeom>
          </p:spPr>
          <p:txBody>
            <a:bodyPr wrap="square">
              <a:spAutoFit/>
            </a:bodyPr>
            <a:lstStyle/>
            <a:p>
              <a:pPr algn="ctr" defTabSz="1462931">
                <a:defRPr/>
              </a:pPr>
              <a:r>
                <a:rPr lang="en-GB" sz="1067" b="1" i="1" kern="0" dirty="0">
                  <a:solidFill>
                    <a:srgbClr val="FFFFFF"/>
                  </a:solidFill>
                  <a:latin typeface="Arial"/>
                </a:rPr>
                <a:t>1-12+ Months depending on output </a:t>
              </a:r>
              <a:endParaRPr lang="en-US" sz="1067" b="1" i="1" kern="0" dirty="0">
                <a:solidFill>
                  <a:srgbClr val="FFFFFF"/>
                </a:solidFill>
                <a:latin typeface="Arial"/>
              </a:endParaRPr>
            </a:p>
          </p:txBody>
        </p:sp>
        <p:sp>
          <p:nvSpPr>
            <p:cNvPr id="46" name="Alternate Process 73">
              <a:extLst>
                <a:ext uri="{FF2B5EF4-FFF2-40B4-BE49-F238E27FC236}">
                  <a16:creationId xmlns:a16="http://schemas.microsoft.com/office/drawing/2014/main" id="{67BB695B-1F8B-DD49-918C-923E748DD52A}"/>
                </a:ext>
              </a:extLst>
            </p:cNvPr>
            <p:cNvSpPr/>
            <p:nvPr/>
          </p:nvSpPr>
          <p:spPr>
            <a:xfrm>
              <a:off x="186795" y="3153950"/>
              <a:ext cx="2058050" cy="1101891"/>
            </a:xfrm>
            <a:prstGeom prst="flowChartAlternateProcess">
              <a:avLst/>
            </a:prstGeom>
            <a:solidFill>
              <a:srgbClr val="69A6FF">
                <a:lumMod val="20000"/>
                <a:lumOff val="80000"/>
              </a:srgbClr>
            </a:solidFill>
            <a:ln w="3175" cap="flat" cmpd="sng" algn="ctr">
              <a:solidFill>
                <a:srgbClr val="000E5E">
                  <a:lumMod val="90000"/>
                  <a:lumOff val="10000"/>
                </a:srgbClr>
              </a:solidFill>
              <a:prstDash val="solid"/>
              <a:miter lim="800000"/>
            </a:ln>
            <a:effectLst/>
          </p:spPr>
          <p:txBody>
            <a:bodyPr rtlCol="0" anchor="ctr"/>
            <a:lstStyle/>
            <a:p>
              <a:pPr algn="ctr" defTabSz="1462931">
                <a:lnSpc>
                  <a:spcPct val="90000"/>
                </a:lnSpc>
                <a:defRPr/>
              </a:pPr>
              <a:r>
                <a:rPr lang="en-US" sz="1067" kern="0" dirty="0">
                  <a:solidFill>
                    <a:srgbClr val="000000"/>
                  </a:solidFill>
                  <a:latin typeface="Arial"/>
                </a:rPr>
                <a:t>Client Exploratory</a:t>
              </a:r>
            </a:p>
            <a:p>
              <a:pPr algn="ctr" defTabSz="1462931">
                <a:lnSpc>
                  <a:spcPct val="90000"/>
                </a:lnSpc>
                <a:defRPr/>
              </a:pPr>
              <a:r>
                <a:rPr lang="en-US" sz="1067" kern="0" dirty="0">
                  <a:solidFill>
                    <a:srgbClr val="000000"/>
                  </a:solidFill>
                  <a:latin typeface="Arial"/>
                </a:rPr>
                <a:t> Session</a:t>
              </a:r>
            </a:p>
          </p:txBody>
        </p:sp>
        <p:sp>
          <p:nvSpPr>
            <p:cNvPr id="47" name="Alternate Process 74">
              <a:extLst>
                <a:ext uri="{FF2B5EF4-FFF2-40B4-BE49-F238E27FC236}">
                  <a16:creationId xmlns:a16="http://schemas.microsoft.com/office/drawing/2014/main" id="{7C8AAB9E-27D4-1146-AB3E-7813C2402F2A}"/>
                </a:ext>
              </a:extLst>
            </p:cNvPr>
            <p:cNvSpPr/>
            <p:nvPr/>
          </p:nvSpPr>
          <p:spPr>
            <a:xfrm>
              <a:off x="6868874" y="3153951"/>
              <a:ext cx="2246610" cy="1080919"/>
            </a:xfrm>
            <a:prstGeom prst="flowChartAlternateProcess">
              <a:avLst/>
            </a:prstGeom>
            <a:solidFill>
              <a:srgbClr val="214FFF"/>
            </a:solidFill>
            <a:ln w="57150" cap="flat" cmpd="sng" algn="ctr">
              <a:solidFill>
                <a:srgbClr val="FFFF00"/>
              </a:solidFill>
              <a:prstDash val="solid"/>
              <a:miter lim="800000"/>
            </a:ln>
            <a:effectLst/>
          </p:spPr>
          <p:txBody>
            <a:bodyPr rtlCol="0" anchor="ctr"/>
            <a:lstStyle/>
            <a:p>
              <a:pPr algn="ctr" defTabSz="1462931">
                <a:defRPr/>
              </a:pPr>
              <a:r>
                <a:rPr lang="en-US" sz="1067" b="1" kern="0" dirty="0">
                  <a:solidFill>
                    <a:srgbClr val="FFFFFF"/>
                  </a:solidFill>
                  <a:latin typeface="Arial"/>
                </a:rPr>
                <a:t>Final Report, Presentation &amp; Roadmap</a:t>
              </a:r>
            </a:p>
          </p:txBody>
        </p:sp>
        <p:sp>
          <p:nvSpPr>
            <p:cNvPr id="48" name="Alternate Process 75">
              <a:extLst>
                <a:ext uri="{FF2B5EF4-FFF2-40B4-BE49-F238E27FC236}">
                  <a16:creationId xmlns:a16="http://schemas.microsoft.com/office/drawing/2014/main" id="{FBBB85FA-01D2-EC49-9C7B-D83890E0CA8A}"/>
                </a:ext>
              </a:extLst>
            </p:cNvPr>
            <p:cNvSpPr/>
            <p:nvPr/>
          </p:nvSpPr>
          <p:spPr>
            <a:xfrm>
              <a:off x="9473506" y="3153951"/>
              <a:ext cx="4372168" cy="1080917"/>
            </a:xfrm>
            <a:prstGeom prst="flowChartAlternateProcess">
              <a:avLst/>
            </a:prstGeom>
            <a:solidFill>
              <a:srgbClr val="69A6FF">
                <a:lumMod val="40000"/>
                <a:lumOff val="60000"/>
              </a:srgbClr>
            </a:solidFill>
            <a:ln w="12700" cap="flat" cmpd="sng" algn="ctr">
              <a:solidFill>
                <a:srgbClr val="4472C4">
                  <a:shade val="50000"/>
                </a:srgbClr>
              </a:solidFill>
              <a:prstDash val="solid"/>
              <a:miter lim="800000"/>
            </a:ln>
            <a:effectLst/>
          </p:spPr>
          <p:txBody>
            <a:bodyPr rtlCol="0" anchor="ctr"/>
            <a:lstStyle/>
            <a:p>
              <a:pPr algn="ctr" defTabSz="1462931">
                <a:defRPr/>
              </a:pPr>
              <a:r>
                <a:rPr lang="en-GB" sz="1067" kern="0" dirty="0">
                  <a:solidFill>
                    <a:srgbClr val="000000"/>
                  </a:solidFill>
                  <a:latin typeface="Arial"/>
                  <a:cs typeface="Arial"/>
                </a:rPr>
                <a:t>Prioritize &amp; implement  suggested improvements across Storage &amp; Resiliency enterprise</a:t>
              </a:r>
              <a:endParaRPr lang="en-US" sz="1067" kern="0" dirty="0">
                <a:solidFill>
                  <a:srgbClr val="000000"/>
                </a:solidFill>
                <a:latin typeface="Arial"/>
              </a:endParaRPr>
            </a:p>
          </p:txBody>
        </p:sp>
        <p:cxnSp>
          <p:nvCxnSpPr>
            <p:cNvPr id="49" name="Straight Arrow Connector 48">
              <a:extLst>
                <a:ext uri="{FF2B5EF4-FFF2-40B4-BE49-F238E27FC236}">
                  <a16:creationId xmlns:a16="http://schemas.microsoft.com/office/drawing/2014/main" id="{0653BC76-F819-1D43-AD3B-8137E2D8DFDB}"/>
                </a:ext>
              </a:extLst>
            </p:cNvPr>
            <p:cNvCxnSpPr>
              <a:cxnSpLocks/>
            </p:cNvCxnSpPr>
            <p:nvPr/>
          </p:nvCxnSpPr>
          <p:spPr>
            <a:xfrm>
              <a:off x="4826156" y="3711828"/>
              <a:ext cx="1974149" cy="3126"/>
            </a:xfrm>
            <a:prstGeom prst="straightConnector1">
              <a:avLst/>
            </a:prstGeom>
            <a:noFill/>
            <a:ln w="9525" cap="flat" cmpd="sng" algn="ctr">
              <a:solidFill>
                <a:srgbClr val="FFFF00"/>
              </a:solidFill>
              <a:prstDash val="solid"/>
              <a:tailEnd type="triangle"/>
            </a:ln>
            <a:effectLst/>
          </p:spPr>
        </p:cxnSp>
        <p:sp>
          <p:nvSpPr>
            <p:cNvPr id="50" name="TextBox 49">
              <a:extLst>
                <a:ext uri="{FF2B5EF4-FFF2-40B4-BE49-F238E27FC236}">
                  <a16:creationId xmlns:a16="http://schemas.microsoft.com/office/drawing/2014/main" id="{737447C9-72F1-8E42-833B-2B76B01CBA87}"/>
                </a:ext>
              </a:extLst>
            </p:cNvPr>
            <p:cNvSpPr txBox="1"/>
            <p:nvPr/>
          </p:nvSpPr>
          <p:spPr>
            <a:xfrm>
              <a:off x="5192343" y="3265046"/>
              <a:ext cx="1841189" cy="327353"/>
            </a:xfrm>
            <a:prstGeom prst="rect">
              <a:avLst/>
            </a:prstGeom>
          </p:spPr>
          <p:txBody>
            <a:bodyPr wrap="square" lIns="121920" tIns="60960" rIns="121920" bIns="60960" rtlCol="0">
              <a:noAutofit/>
            </a:bodyPr>
            <a:lstStyle/>
            <a:p>
              <a:pPr algn="ctr" defTabSz="1219170">
                <a:lnSpc>
                  <a:spcPct val="105000"/>
                </a:lnSpc>
                <a:spcBef>
                  <a:spcPts val="1333"/>
                </a:spcBef>
                <a:defRPr/>
              </a:pPr>
              <a:r>
                <a:rPr lang="en-US" sz="800" kern="0" dirty="0">
                  <a:solidFill>
                    <a:srgbClr val="FFFFFF"/>
                  </a:solidFill>
                  <a:latin typeface="Arial"/>
                  <a:ea typeface="IBM Plex Sans" charset="0"/>
                  <a:cs typeface="IBM Plex Sans" charset="0"/>
                </a:rPr>
                <a:t>SME Analysis </a:t>
              </a:r>
            </a:p>
          </p:txBody>
        </p:sp>
        <p:sp>
          <p:nvSpPr>
            <p:cNvPr id="51" name="Alternate Process 79">
              <a:extLst>
                <a:ext uri="{FF2B5EF4-FFF2-40B4-BE49-F238E27FC236}">
                  <a16:creationId xmlns:a16="http://schemas.microsoft.com/office/drawing/2014/main" id="{798E6802-F595-2249-A7DD-47348C44DB5D}"/>
                </a:ext>
              </a:extLst>
            </p:cNvPr>
            <p:cNvSpPr/>
            <p:nvPr/>
          </p:nvSpPr>
          <p:spPr>
            <a:xfrm>
              <a:off x="2656310" y="3153951"/>
              <a:ext cx="2707348" cy="1115758"/>
            </a:xfrm>
            <a:prstGeom prst="flowChartAlternateProcess">
              <a:avLst/>
            </a:prstGeom>
            <a:solidFill>
              <a:srgbClr val="214FFF"/>
            </a:solidFill>
            <a:ln w="57150" cap="flat" cmpd="sng" algn="ctr">
              <a:solidFill>
                <a:srgbClr val="FFFF00"/>
              </a:solidFill>
              <a:prstDash val="solid"/>
              <a:miter lim="800000"/>
            </a:ln>
            <a:effectLst/>
          </p:spPr>
          <p:txBody>
            <a:bodyPr rtlCol="0" anchor="ctr"/>
            <a:lstStyle/>
            <a:p>
              <a:pPr algn="ctr" defTabSz="1462931">
                <a:defRPr/>
              </a:pPr>
              <a:r>
                <a:rPr lang="en-US" sz="1067" b="1" kern="0" dirty="0">
                  <a:solidFill>
                    <a:srgbClr val="FFFFFF"/>
                  </a:solidFill>
                  <a:latin typeface="Arial"/>
                </a:rPr>
                <a:t>Cyber Resilience Maturity Workshop</a:t>
              </a:r>
            </a:p>
          </p:txBody>
        </p:sp>
      </p:grpSp>
      <p:sp>
        <p:nvSpPr>
          <p:cNvPr id="53" name="Rectangle 52">
            <a:extLst>
              <a:ext uri="{FF2B5EF4-FFF2-40B4-BE49-F238E27FC236}">
                <a16:creationId xmlns:a16="http://schemas.microsoft.com/office/drawing/2014/main" id="{D850ACA1-FBB1-B349-95C9-3DAED735BC27}"/>
              </a:ext>
            </a:extLst>
          </p:cNvPr>
          <p:cNvSpPr/>
          <p:nvPr/>
        </p:nvSpPr>
        <p:spPr>
          <a:xfrm>
            <a:off x="6336929" y="6187028"/>
            <a:ext cx="1349647" cy="287323"/>
          </a:xfrm>
          <a:prstGeom prst="rect">
            <a:avLst/>
          </a:prstGeom>
        </p:spPr>
        <p:txBody>
          <a:bodyPr wrap="square" lIns="121920" tIns="60960" rIns="121920" bIns="60960" anchor="t">
            <a:spAutoFit/>
          </a:bodyPr>
          <a:lstStyle/>
          <a:p>
            <a:pPr algn="ctr" defTabSz="1462931">
              <a:defRPr/>
            </a:pPr>
            <a:r>
              <a:rPr lang="en-US" sz="1067" b="1" i="1" kern="0" dirty="0">
                <a:solidFill>
                  <a:srgbClr val="FFFFFF"/>
                </a:solidFill>
                <a:latin typeface="Arial"/>
              </a:rPr>
              <a:t>Typically 1 hour</a:t>
            </a:r>
          </a:p>
        </p:txBody>
      </p:sp>
      <p:sp>
        <p:nvSpPr>
          <p:cNvPr id="54" name="TextBox 53">
            <a:extLst>
              <a:ext uri="{FF2B5EF4-FFF2-40B4-BE49-F238E27FC236}">
                <a16:creationId xmlns:a16="http://schemas.microsoft.com/office/drawing/2014/main" id="{DB3EAB71-1583-A441-80F0-C76E56024CBF}"/>
              </a:ext>
            </a:extLst>
          </p:cNvPr>
          <p:cNvSpPr txBox="1"/>
          <p:nvPr/>
        </p:nvSpPr>
        <p:spPr>
          <a:xfrm>
            <a:off x="1073457" y="5533503"/>
            <a:ext cx="832151" cy="379656"/>
          </a:xfrm>
          <a:prstGeom prst="rect">
            <a:avLst/>
          </a:prstGeom>
          <a:noFill/>
        </p:spPr>
        <p:txBody>
          <a:bodyPr wrap="none" rtlCol="0">
            <a:spAutoFit/>
          </a:bodyPr>
          <a:lstStyle/>
          <a:p>
            <a:pPr defTabSz="914621"/>
            <a:r>
              <a:rPr lang="en-US" sz="1867" b="1" dirty="0">
                <a:solidFill>
                  <a:srgbClr val="FFC000"/>
                </a:solidFill>
                <a:latin typeface="Arial"/>
                <a:ea typeface="IBM Plex Sans" charset="0"/>
                <a:cs typeface="IBM Plex Sans" charset="0"/>
              </a:rPr>
              <a:t>CRAT</a:t>
            </a:r>
          </a:p>
        </p:txBody>
      </p:sp>
      <p:sp>
        <p:nvSpPr>
          <p:cNvPr id="55" name="TextBox 54">
            <a:extLst>
              <a:ext uri="{FF2B5EF4-FFF2-40B4-BE49-F238E27FC236}">
                <a16:creationId xmlns:a16="http://schemas.microsoft.com/office/drawing/2014/main" id="{15556892-E660-4743-BA85-94CE10523A6B}"/>
              </a:ext>
            </a:extLst>
          </p:cNvPr>
          <p:cNvSpPr txBox="1"/>
          <p:nvPr/>
        </p:nvSpPr>
        <p:spPr>
          <a:xfrm>
            <a:off x="10332485" y="5444489"/>
            <a:ext cx="930063" cy="379656"/>
          </a:xfrm>
          <a:prstGeom prst="rect">
            <a:avLst/>
          </a:prstGeom>
          <a:noFill/>
        </p:spPr>
        <p:txBody>
          <a:bodyPr wrap="none" rtlCol="0">
            <a:spAutoFit/>
          </a:bodyPr>
          <a:lstStyle/>
          <a:p>
            <a:pPr defTabSz="914621"/>
            <a:r>
              <a:rPr lang="en-US" sz="1867" b="1" dirty="0">
                <a:solidFill>
                  <a:srgbClr val="FFC000"/>
                </a:solidFill>
                <a:latin typeface="Arial"/>
                <a:ea typeface="IBM Plex Sans" charset="0"/>
                <a:cs typeface="IBM Plex Sans" charset="0"/>
              </a:rPr>
              <a:t>CIRSA</a:t>
            </a:r>
          </a:p>
        </p:txBody>
      </p:sp>
    </p:spTree>
    <p:extLst>
      <p:ext uri="{BB962C8B-B14F-4D97-AF65-F5344CB8AC3E}">
        <p14:creationId xmlns:p14="http://schemas.microsoft.com/office/powerpoint/2010/main" val="302071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87221E-5660-5D45-94DD-4574E09A78F2}"/>
              </a:ext>
            </a:extLst>
          </p:cNvPr>
          <p:cNvSpPr>
            <a:spLocks noGrp="1"/>
          </p:cNvSpPr>
          <p:nvPr>
            <p:ph type="title"/>
          </p:nvPr>
        </p:nvSpPr>
        <p:spPr>
          <a:xfrm>
            <a:off x="280415" y="133908"/>
            <a:ext cx="10847367" cy="1072896"/>
          </a:xfrm>
        </p:spPr>
        <p:txBody>
          <a:bodyPr/>
          <a:lstStyle/>
          <a:p>
            <a:r>
              <a:rPr lang="en-US" sz="4267" dirty="0">
                <a:solidFill>
                  <a:schemeClr val="tx2"/>
                </a:solidFill>
                <a:latin typeface="+mn-lt"/>
              </a:rPr>
              <a:t>Cyber Incident Response </a:t>
            </a:r>
            <a:br>
              <a:rPr lang="en-US" sz="2667" dirty="0">
                <a:solidFill>
                  <a:schemeClr val="tx2"/>
                </a:solidFill>
                <a:latin typeface="+mn-lt"/>
              </a:rPr>
            </a:br>
            <a:r>
              <a:rPr lang="en-US" sz="2667" dirty="0">
                <a:solidFill>
                  <a:schemeClr val="tx2"/>
                </a:solidFill>
                <a:latin typeface="+mn-lt"/>
              </a:rPr>
              <a:t>Made Simple with Lab Services expertise</a:t>
            </a:r>
            <a:br>
              <a:rPr lang="en-US" sz="1867" i="1" dirty="0">
                <a:solidFill>
                  <a:srgbClr val="FFFFFF"/>
                </a:solidFill>
                <a:latin typeface="+mn-lt"/>
              </a:rPr>
            </a:br>
            <a:endParaRPr lang="en-US" sz="1867" dirty="0">
              <a:latin typeface="+mn-lt"/>
            </a:endParaRPr>
          </a:p>
        </p:txBody>
      </p:sp>
      <p:sp>
        <p:nvSpPr>
          <p:cNvPr id="11" name="Rectangle 10">
            <a:extLst>
              <a:ext uri="{FF2B5EF4-FFF2-40B4-BE49-F238E27FC236}">
                <a16:creationId xmlns:a16="http://schemas.microsoft.com/office/drawing/2014/main" id="{169F3232-DEDF-5E45-B680-1F45257D5B73}"/>
              </a:ext>
            </a:extLst>
          </p:cNvPr>
          <p:cNvSpPr/>
          <p:nvPr/>
        </p:nvSpPr>
        <p:spPr>
          <a:xfrm>
            <a:off x="1589" y="1184367"/>
            <a:ext cx="3084576" cy="5672743"/>
          </a:xfrm>
          <a:prstGeom prst="rect">
            <a:avLst/>
          </a:prstGeom>
          <a:solidFill>
            <a:srgbClr val="000D5E"/>
          </a:solidFill>
        </p:spPr>
        <p:txBody>
          <a:bodyPr wrap="square" lIns="0" tIns="0" rIns="0" bIns="0" rtlCol="0" anchor="ctr">
            <a:noAutofit/>
          </a:bodyPr>
          <a:lstStyle/>
          <a:p>
            <a:pPr algn="ctr" defTabSz="914125">
              <a:defRPr/>
            </a:pPr>
            <a:endParaRPr lang="en-US" sz="1600" dirty="0">
              <a:solidFill>
                <a:srgbClr val="FFFFFF"/>
              </a:solidFill>
              <a:latin typeface="IBM Plex Sans" panose="020B0503050203000203" pitchFamily="34" charset="0"/>
              <a:cs typeface="Arial"/>
            </a:endParaRPr>
          </a:p>
        </p:txBody>
      </p:sp>
      <p:sp>
        <p:nvSpPr>
          <p:cNvPr id="17" name="Title 2">
            <a:extLst>
              <a:ext uri="{FF2B5EF4-FFF2-40B4-BE49-F238E27FC236}">
                <a16:creationId xmlns:a16="http://schemas.microsoft.com/office/drawing/2014/main" id="{12310836-2720-AA41-BFF5-9CC6A33A0D16}"/>
              </a:ext>
            </a:extLst>
          </p:cNvPr>
          <p:cNvSpPr txBox="1">
            <a:spLocks/>
          </p:cNvSpPr>
          <p:nvPr/>
        </p:nvSpPr>
        <p:spPr>
          <a:xfrm>
            <a:off x="-10563" y="2173935"/>
            <a:ext cx="3040613" cy="1016005"/>
          </a:xfrm>
          <a:prstGeom prst="rect">
            <a:avLst/>
          </a:prstGeom>
        </p:spPr>
        <p:txBody>
          <a:bodyPr vert="horz" lIns="91416" tIns="45708" rIns="91416" bIns="45708" rtlCol="0" anchor="t" anchorCtr="0">
            <a:noAutofit/>
          </a:bodyPr>
          <a:lstStyle>
            <a:lvl1pPr algn="l" defTabSz="914400" rtl="0" eaLnBrk="1" latinLnBrk="0" hangingPunct="1">
              <a:lnSpc>
                <a:spcPct val="90000"/>
              </a:lnSpc>
              <a:spcBef>
                <a:spcPct val="0"/>
              </a:spcBef>
              <a:buNone/>
              <a:defRPr sz="3200" b="0" kern="1200">
                <a:solidFill>
                  <a:srgbClr val="FFFFFF"/>
                </a:solidFill>
                <a:latin typeface="IBM Plex Sans"/>
                <a:ea typeface="+mj-ea"/>
                <a:cs typeface="IBM Plex Sans"/>
              </a:defRPr>
            </a:lvl1pPr>
          </a:lstStyle>
          <a:p>
            <a:pPr algn="ctr" defTabSz="1218834">
              <a:defRPr/>
            </a:pPr>
            <a:r>
              <a:rPr lang="en-US" sz="2399" b="1" dirty="0">
                <a:latin typeface="Arial" panose="020B0604020202020204" pitchFamily="34" charset="0"/>
                <a:cs typeface="Arial" panose="020B0604020202020204" pitchFamily="34" charset="0"/>
              </a:rPr>
              <a:t>Enterprise Data Protection</a:t>
            </a:r>
          </a:p>
          <a:p>
            <a:pPr algn="ctr" defTabSz="1218834">
              <a:defRPr/>
            </a:pPr>
            <a:endParaRPr lang="en-US" sz="2399"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2CE4A8E-10B9-3E4B-AA47-E5E87CF79A10}"/>
              </a:ext>
            </a:extLst>
          </p:cNvPr>
          <p:cNvSpPr/>
          <p:nvPr/>
        </p:nvSpPr>
        <p:spPr>
          <a:xfrm>
            <a:off x="3049588" y="1184367"/>
            <a:ext cx="3084576" cy="5672743"/>
          </a:xfrm>
          <a:prstGeom prst="rect">
            <a:avLst/>
          </a:prstGeom>
          <a:solidFill>
            <a:srgbClr val="003BCA"/>
          </a:solidFill>
        </p:spPr>
        <p:txBody>
          <a:bodyPr wrap="square" lIns="0" tIns="0" rIns="0" bIns="0" rtlCol="0" anchor="ctr">
            <a:noAutofit/>
          </a:bodyPr>
          <a:lstStyle/>
          <a:p>
            <a:pPr algn="ctr" defTabSz="914125">
              <a:defRPr/>
            </a:pPr>
            <a:endParaRPr lang="en-US" sz="1600" dirty="0">
              <a:solidFill>
                <a:srgbClr val="FFFFFF"/>
              </a:solidFill>
              <a:latin typeface="IBM Plex Sans" panose="020B0503050203000203" pitchFamily="34" charset="0"/>
              <a:cs typeface="Arial"/>
            </a:endParaRPr>
          </a:p>
        </p:txBody>
      </p:sp>
      <p:sp>
        <p:nvSpPr>
          <p:cNvPr id="20" name="Title 2">
            <a:extLst>
              <a:ext uri="{FF2B5EF4-FFF2-40B4-BE49-F238E27FC236}">
                <a16:creationId xmlns:a16="http://schemas.microsoft.com/office/drawing/2014/main" id="{926A5F9E-0354-5B41-9118-C2641384CE2A}"/>
              </a:ext>
            </a:extLst>
          </p:cNvPr>
          <p:cNvSpPr txBox="1">
            <a:spLocks/>
          </p:cNvSpPr>
          <p:nvPr/>
        </p:nvSpPr>
        <p:spPr>
          <a:xfrm>
            <a:off x="10573" y="3568135"/>
            <a:ext cx="3042201" cy="2880000"/>
          </a:xfrm>
          <a:prstGeom prst="rect">
            <a:avLst/>
          </a:prstGeom>
        </p:spPr>
        <p:txBody>
          <a:bodyPr vert="horz" lIns="91416" tIns="45708" rIns="91416" bIns="45708" rtlCol="0" anchor="t" anchorCtr="0">
            <a:noAutofit/>
          </a:bodyPr>
          <a:lstStyle>
            <a:lvl1pPr algn="l" defTabSz="914400" rtl="0" eaLnBrk="1" latinLnBrk="0" hangingPunct="1">
              <a:lnSpc>
                <a:spcPct val="90000"/>
              </a:lnSpc>
              <a:spcBef>
                <a:spcPct val="0"/>
              </a:spcBef>
              <a:buNone/>
              <a:defRPr sz="3200" b="0" kern="1200">
                <a:solidFill>
                  <a:srgbClr val="FFFFFF"/>
                </a:solidFill>
                <a:latin typeface="IBM Plex Sans"/>
                <a:ea typeface="+mj-ea"/>
                <a:cs typeface="IBM Plex Sans"/>
              </a:defRPr>
            </a:lvl1pPr>
          </a:lstStyle>
          <a:p>
            <a:pPr algn="ctr" defTabSz="1219140">
              <a:defRPr/>
            </a:pPr>
            <a:r>
              <a:rPr lang="en-US" sz="1867" dirty="0">
                <a:latin typeface="IBM Plex Sans" panose="020B0503050203000203" pitchFamily="34" charset="0"/>
                <a:cs typeface="Arial" panose="020B0604020202020204" pitchFamily="34" charset="0"/>
              </a:rPr>
              <a:t>High-throughput Air Gap</a:t>
            </a:r>
            <a:br>
              <a:rPr lang="en-US" sz="1867" dirty="0">
                <a:latin typeface="IBM Plex Sans" panose="020B0503050203000203" pitchFamily="34" charset="0"/>
                <a:cs typeface="Arial" panose="020B0604020202020204" pitchFamily="34" charset="0"/>
              </a:rPr>
            </a:br>
            <a:endParaRPr lang="en-US" sz="1867" dirty="0">
              <a:latin typeface="IBM Plex Sans" panose="020B0503050203000203" pitchFamily="34" charset="0"/>
              <a:cs typeface="Arial" panose="020B0604020202020204" pitchFamily="34" charset="0"/>
            </a:endParaRPr>
          </a:p>
          <a:p>
            <a:pPr algn="ctr" defTabSz="1219140">
              <a:defRPr/>
            </a:pPr>
            <a:r>
              <a:rPr lang="en-US" sz="1867" dirty="0">
                <a:latin typeface="IBM Plex Sans" panose="020B0503050203000203" pitchFamily="34" charset="0"/>
                <a:cs typeface="Arial" panose="020B0604020202020204" pitchFamily="34" charset="0"/>
              </a:rPr>
              <a:t>WORM immutable storage</a:t>
            </a:r>
            <a:br>
              <a:rPr lang="en-US" sz="1867" dirty="0">
                <a:latin typeface="IBM Plex Sans" panose="020B0503050203000203" pitchFamily="34" charset="0"/>
                <a:cs typeface="Arial" panose="020B0604020202020204" pitchFamily="34" charset="0"/>
              </a:rPr>
            </a:br>
            <a:endParaRPr lang="en-US" sz="1867" dirty="0">
              <a:latin typeface="IBM Plex Sans" panose="020B0503050203000203" pitchFamily="34" charset="0"/>
              <a:cs typeface="Arial" panose="020B0604020202020204" pitchFamily="34" charset="0"/>
            </a:endParaRPr>
          </a:p>
          <a:p>
            <a:pPr algn="ctr" defTabSz="1219140">
              <a:defRPr/>
            </a:pPr>
            <a:r>
              <a:rPr lang="en-US" sz="1867" dirty="0">
                <a:latin typeface="IBM Plex Sans" panose="020B0503050203000203" pitchFamily="34" charset="0"/>
                <a:cs typeface="Arial" panose="020B0604020202020204" pitchFamily="34" charset="0"/>
              </a:rPr>
              <a:t>Safeguarded Copy</a:t>
            </a:r>
            <a:br>
              <a:rPr lang="en-US" sz="1867" dirty="0">
                <a:latin typeface="IBM Plex Sans" panose="020B0503050203000203" pitchFamily="34" charset="0"/>
                <a:cs typeface="Arial" panose="020B0604020202020204" pitchFamily="34" charset="0"/>
              </a:rPr>
            </a:br>
            <a:endParaRPr lang="en-US" sz="1867" dirty="0">
              <a:latin typeface="IBM Plex Sans" panose="020B0503050203000203" pitchFamily="34" charset="0"/>
              <a:cs typeface="Arial" panose="020B0604020202020204" pitchFamily="34" charset="0"/>
            </a:endParaRPr>
          </a:p>
          <a:p>
            <a:pPr algn="ctr" defTabSz="1219140">
              <a:defRPr/>
            </a:pPr>
            <a:r>
              <a:rPr lang="en-US" sz="1867" dirty="0">
                <a:latin typeface="IBM Plex Sans" panose="020B0503050203000203" pitchFamily="34" charset="0"/>
                <a:cs typeface="Arial" panose="020B0604020202020204" pitchFamily="34" charset="0"/>
              </a:rPr>
              <a:t>Transparent Cloud Tiering supporting hybrid multi-cloud</a:t>
            </a:r>
          </a:p>
        </p:txBody>
      </p:sp>
      <p:sp>
        <p:nvSpPr>
          <p:cNvPr id="21" name="Title 2">
            <a:extLst>
              <a:ext uri="{FF2B5EF4-FFF2-40B4-BE49-F238E27FC236}">
                <a16:creationId xmlns:a16="http://schemas.microsoft.com/office/drawing/2014/main" id="{552407A3-D49A-B346-898B-E99CDCD4752C}"/>
              </a:ext>
            </a:extLst>
          </p:cNvPr>
          <p:cNvSpPr txBox="1">
            <a:spLocks/>
          </p:cNvSpPr>
          <p:nvPr/>
        </p:nvSpPr>
        <p:spPr>
          <a:xfrm>
            <a:off x="3075602" y="2173935"/>
            <a:ext cx="2954817" cy="1140412"/>
          </a:xfrm>
          <a:prstGeom prst="rect">
            <a:avLst/>
          </a:prstGeom>
        </p:spPr>
        <p:txBody>
          <a:bodyPr vert="horz" lIns="91416" tIns="45708" rIns="91416" bIns="45708" rtlCol="0" anchor="t" anchorCtr="0">
            <a:noAutofit/>
          </a:bodyPr>
          <a:lstStyle>
            <a:lvl1pPr algn="l" defTabSz="914400" rtl="0" eaLnBrk="1" latinLnBrk="0" hangingPunct="1">
              <a:lnSpc>
                <a:spcPct val="90000"/>
              </a:lnSpc>
              <a:spcBef>
                <a:spcPct val="0"/>
              </a:spcBef>
              <a:buNone/>
              <a:defRPr sz="3200" b="0" kern="1200">
                <a:solidFill>
                  <a:srgbClr val="FFFFFF"/>
                </a:solidFill>
                <a:latin typeface="IBM Plex Sans"/>
                <a:ea typeface="+mj-ea"/>
                <a:cs typeface="IBM Plex Sans"/>
              </a:defRPr>
            </a:lvl1pPr>
          </a:lstStyle>
          <a:p>
            <a:pPr algn="ctr" defTabSz="1218834">
              <a:defRPr/>
            </a:pPr>
            <a:r>
              <a:rPr lang="en-US" sz="2399" b="1" dirty="0">
                <a:solidFill>
                  <a:srgbClr val="FFC000"/>
                </a:solidFill>
                <a:latin typeface="Arial"/>
                <a:cs typeface="Arial" panose="020B0604020202020204" pitchFamily="34" charset="0"/>
              </a:rPr>
              <a:t>Cyber Resiliency Storage Assessment</a:t>
            </a:r>
          </a:p>
        </p:txBody>
      </p:sp>
      <p:sp>
        <p:nvSpPr>
          <p:cNvPr id="13" name="Rectangle 12">
            <a:extLst>
              <a:ext uri="{FF2B5EF4-FFF2-40B4-BE49-F238E27FC236}">
                <a16:creationId xmlns:a16="http://schemas.microsoft.com/office/drawing/2014/main" id="{66CD2417-EFE3-FD42-A2B8-2ACD83C81B02}"/>
              </a:ext>
            </a:extLst>
          </p:cNvPr>
          <p:cNvSpPr/>
          <p:nvPr/>
        </p:nvSpPr>
        <p:spPr>
          <a:xfrm>
            <a:off x="6086533" y="1184367"/>
            <a:ext cx="3084576" cy="5672743"/>
          </a:xfrm>
          <a:prstGeom prst="rect">
            <a:avLst/>
          </a:prstGeom>
          <a:solidFill>
            <a:schemeClr val="accent2"/>
          </a:solidFill>
        </p:spPr>
        <p:txBody>
          <a:bodyPr wrap="square" lIns="0" tIns="0" rIns="0" bIns="0" rtlCol="0" anchor="ctr">
            <a:noAutofit/>
          </a:bodyPr>
          <a:lstStyle/>
          <a:p>
            <a:pPr algn="ctr" defTabSz="914125">
              <a:defRPr/>
            </a:pPr>
            <a:endParaRPr lang="en-US" sz="1600" dirty="0">
              <a:solidFill>
                <a:srgbClr val="FFFFFF"/>
              </a:solidFill>
              <a:latin typeface="IBM Plex Sans" panose="020B0503050203000203" pitchFamily="34" charset="0"/>
              <a:cs typeface="Arial"/>
            </a:endParaRPr>
          </a:p>
        </p:txBody>
      </p:sp>
      <p:sp>
        <p:nvSpPr>
          <p:cNvPr id="24" name="Title 2">
            <a:extLst>
              <a:ext uri="{FF2B5EF4-FFF2-40B4-BE49-F238E27FC236}">
                <a16:creationId xmlns:a16="http://schemas.microsoft.com/office/drawing/2014/main" id="{75B1DD1B-1DDD-D94E-93DA-4D73832D02B6}"/>
              </a:ext>
            </a:extLst>
          </p:cNvPr>
          <p:cNvSpPr txBox="1">
            <a:spLocks/>
          </p:cNvSpPr>
          <p:nvPr/>
        </p:nvSpPr>
        <p:spPr>
          <a:xfrm>
            <a:off x="6085439" y="2173935"/>
            <a:ext cx="3038532" cy="958829"/>
          </a:xfrm>
          <a:prstGeom prst="rect">
            <a:avLst/>
          </a:prstGeom>
        </p:spPr>
        <p:txBody>
          <a:bodyPr vert="horz" lIns="91416" tIns="45708" rIns="91416" bIns="45708" rtlCol="0" anchor="t" anchorCtr="0">
            <a:noAutofit/>
          </a:bodyPr>
          <a:lstStyle>
            <a:lvl1pPr algn="l" defTabSz="914400" rtl="0" eaLnBrk="1" latinLnBrk="0" hangingPunct="1">
              <a:lnSpc>
                <a:spcPct val="90000"/>
              </a:lnSpc>
              <a:spcBef>
                <a:spcPct val="0"/>
              </a:spcBef>
              <a:buNone/>
              <a:defRPr sz="3200" b="0" kern="1200">
                <a:solidFill>
                  <a:srgbClr val="FFFFFF"/>
                </a:solidFill>
                <a:latin typeface="IBM Plex Sans"/>
                <a:ea typeface="+mj-ea"/>
                <a:cs typeface="IBM Plex Sans"/>
              </a:defRPr>
            </a:lvl1pPr>
          </a:lstStyle>
          <a:p>
            <a:pPr algn="ctr" defTabSz="1218834">
              <a:defRPr/>
            </a:pPr>
            <a:r>
              <a:rPr lang="en-US" sz="2399" b="1" dirty="0">
                <a:solidFill>
                  <a:srgbClr val="FFC000"/>
                </a:solidFill>
                <a:latin typeface="Arial"/>
                <a:cs typeface="Arial" panose="020B0604020202020204" pitchFamily="34" charset="0"/>
              </a:rPr>
              <a:t>Implementation Services</a:t>
            </a:r>
          </a:p>
        </p:txBody>
      </p:sp>
      <p:sp>
        <p:nvSpPr>
          <p:cNvPr id="14" name="Rectangle 13">
            <a:extLst>
              <a:ext uri="{FF2B5EF4-FFF2-40B4-BE49-F238E27FC236}">
                <a16:creationId xmlns:a16="http://schemas.microsoft.com/office/drawing/2014/main" id="{CB46F0D6-5BA3-4346-B2A7-750384B80D9C}"/>
              </a:ext>
            </a:extLst>
          </p:cNvPr>
          <p:cNvSpPr/>
          <p:nvPr/>
        </p:nvSpPr>
        <p:spPr>
          <a:xfrm>
            <a:off x="9134537" y="1184367"/>
            <a:ext cx="3082495" cy="5672743"/>
          </a:xfrm>
          <a:prstGeom prst="rect">
            <a:avLst/>
          </a:prstGeom>
          <a:solidFill>
            <a:srgbClr val="69A6FF"/>
          </a:solidFill>
        </p:spPr>
        <p:txBody>
          <a:bodyPr wrap="square" lIns="0" tIns="0" rIns="0" bIns="0" rtlCol="0" anchor="ctr">
            <a:noAutofit/>
          </a:bodyPr>
          <a:lstStyle/>
          <a:p>
            <a:pPr algn="ctr" defTabSz="914125">
              <a:defRPr/>
            </a:pPr>
            <a:endParaRPr lang="en-US" sz="1600" dirty="0">
              <a:solidFill>
                <a:srgbClr val="FFFFFF"/>
              </a:solidFill>
              <a:latin typeface="IBM Plex Sans" panose="020B0503050203000203" pitchFamily="34" charset="0"/>
              <a:cs typeface="Arial"/>
            </a:endParaRPr>
          </a:p>
        </p:txBody>
      </p:sp>
      <p:sp>
        <p:nvSpPr>
          <p:cNvPr id="27" name="Title 2">
            <a:extLst>
              <a:ext uri="{FF2B5EF4-FFF2-40B4-BE49-F238E27FC236}">
                <a16:creationId xmlns:a16="http://schemas.microsoft.com/office/drawing/2014/main" id="{19B908C1-72EA-3446-B65A-596B171DEB15}"/>
              </a:ext>
            </a:extLst>
          </p:cNvPr>
          <p:cNvSpPr txBox="1">
            <a:spLocks/>
          </p:cNvSpPr>
          <p:nvPr/>
        </p:nvSpPr>
        <p:spPr>
          <a:xfrm>
            <a:off x="9123971" y="2173935"/>
            <a:ext cx="3082495" cy="979364"/>
          </a:xfrm>
          <a:prstGeom prst="rect">
            <a:avLst/>
          </a:prstGeom>
        </p:spPr>
        <p:txBody>
          <a:bodyPr vert="horz" lIns="91416" tIns="45708" rIns="91416" bIns="45708" rtlCol="0" anchor="t" anchorCtr="0">
            <a:noAutofit/>
          </a:bodyPr>
          <a:lstStyle>
            <a:lvl1pPr algn="l" defTabSz="914400" rtl="0" eaLnBrk="1" latinLnBrk="0" hangingPunct="1">
              <a:lnSpc>
                <a:spcPct val="90000"/>
              </a:lnSpc>
              <a:spcBef>
                <a:spcPct val="0"/>
              </a:spcBef>
              <a:buNone/>
              <a:defRPr sz="3200" b="0" kern="1200">
                <a:solidFill>
                  <a:srgbClr val="FFFFFF"/>
                </a:solidFill>
                <a:latin typeface="IBM Plex Sans"/>
                <a:ea typeface="+mj-ea"/>
                <a:cs typeface="IBM Plex Sans"/>
              </a:defRPr>
            </a:lvl1pPr>
          </a:lstStyle>
          <a:p>
            <a:pPr algn="ctr" defTabSz="1218834">
              <a:defRPr/>
            </a:pPr>
            <a:r>
              <a:rPr lang="en-US" sz="2399" b="1" dirty="0">
                <a:solidFill>
                  <a:srgbClr val="FFC000"/>
                </a:solidFill>
                <a:latin typeface="Arial"/>
                <a:cs typeface="Arial" panose="020B0604020202020204" pitchFamily="34" charset="0"/>
              </a:rPr>
              <a:t>Post Deployment Health checks</a:t>
            </a:r>
          </a:p>
        </p:txBody>
      </p:sp>
      <p:sp>
        <p:nvSpPr>
          <p:cNvPr id="4" name="Rectangle 3">
            <a:extLst>
              <a:ext uri="{FF2B5EF4-FFF2-40B4-BE49-F238E27FC236}">
                <a16:creationId xmlns:a16="http://schemas.microsoft.com/office/drawing/2014/main" id="{24689A29-BF57-1346-937E-D17CC227E952}"/>
              </a:ext>
            </a:extLst>
          </p:cNvPr>
          <p:cNvSpPr/>
          <p:nvPr/>
        </p:nvSpPr>
        <p:spPr>
          <a:xfrm>
            <a:off x="1" y="1184366"/>
            <a:ext cx="12218619" cy="837559"/>
          </a:xfrm>
          <a:prstGeom prst="rect">
            <a:avLst/>
          </a:prstGeom>
          <a:solidFill>
            <a:srgbClr val="FFFFFF">
              <a:alpha val="50980"/>
            </a:srgbClr>
          </a:solidFill>
        </p:spPr>
        <p:txBody>
          <a:bodyPr wrap="square" lIns="0" tIns="0" rIns="0" bIns="0" rtlCol="0" anchor="ctr">
            <a:noAutofit/>
          </a:bodyPr>
          <a:lstStyle/>
          <a:p>
            <a:pPr algn="ctr" defTabSz="914598">
              <a:defRPr/>
            </a:pPr>
            <a:endParaRPr lang="en-US" sz="1600" dirty="0">
              <a:solidFill>
                <a:srgbClr val="FFFFFF"/>
              </a:solidFill>
              <a:latin typeface="IBM Plex Sans" panose="020B0503050203000203" pitchFamily="34" charset="0"/>
              <a:cs typeface="Arial"/>
            </a:endParaRPr>
          </a:p>
        </p:txBody>
      </p:sp>
      <p:sp>
        <p:nvSpPr>
          <p:cNvPr id="16" name="Rectangle 15">
            <a:extLst>
              <a:ext uri="{FF2B5EF4-FFF2-40B4-BE49-F238E27FC236}">
                <a16:creationId xmlns:a16="http://schemas.microsoft.com/office/drawing/2014/main" id="{1CF1ADAF-D7DE-7E46-A4B9-ECA84E541C4E}"/>
              </a:ext>
            </a:extLst>
          </p:cNvPr>
          <p:cNvSpPr/>
          <p:nvPr/>
        </p:nvSpPr>
        <p:spPr>
          <a:xfrm>
            <a:off x="3052772" y="1184367"/>
            <a:ext cx="3043229" cy="837557"/>
          </a:xfrm>
          <a:prstGeom prst="rect">
            <a:avLst/>
          </a:prstGeom>
        </p:spPr>
        <p:txBody>
          <a:bodyPr wrap="square" lIns="0" tIns="0" rIns="0" bIns="0" rtlCol="0" anchor="ctr">
            <a:noAutofit/>
          </a:bodyPr>
          <a:lstStyle/>
          <a:p>
            <a:pPr algn="ctr" defTabSz="914598">
              <a:defRPr/>
            </a:pPr>
            <a:r>
              <a:rPr lang="en-US" sz="2667" b="1" dirty="0">
                <a:solidFill>
                  <a:srgbClr val="FFFFFF"/>
                </a:solidFill>
                <a:latin typeface="IBM Plex Sans" panose="020B0503050203000203" pitchFamily="34" charset="0"/>
                <a:cs typeface="Arial"/>
              </a:rPr>
              <a:t>Advise</a:t>
            </a:r>
          </a:p>
        </p:txBody>
      </p:sp>
      <p:sp>
        <p:nvSpPr>
          <p:cNvPr id="37" name="Title 2">
            <a:extLst>
              <a:ext uri="{FF2B5EF4-FFF2-40B4-BE49-F238E27FC236}">
                <a16:creationId xmlns:a16="http://schemas.microsoft.com/office/drawing/2014/main" id="{335649E0-D49A-4E4F-83A5-3F0EC8E9B549}"/>
              </a:ext>
            </a:extLst>
          </p:cNvPr>
          <p:cNvSpPr txBox="1">
            <a:spLocks/>
          </p:cNvSpPr>
          <p:nvPr/>
        </p:nvSpPr>
        <p:spPr>
          <a:xfrm>
            <a:off x="3061752" y="3568135"/>
            <a:ext cx="3036941" cy="2880000"/>
          </a:xfrm>
          <a:prstGeom prst="rect">
            <a:avLst/>
          </a:prstGeom>
        </p:spPr>
        <p:txBody>
          <a:bodyPr vert="horz" lIns="91416" tIns="45708" rIns="91416" bIns="45708" rtlCol="0" anchor="t" anchorCtr="0">
            <a:noAutofit/>
          </a:bodyPr>
          <a:lstStyle>
            <a:lvl1pPr algn="l" defTabSz="914400" rtl="0" eaLnBrk="1" latinLnBrk="0" hangingPunct="1">
              <a:lnSpc>
                <a:spcPct val="90000"/>
              </a:lnSpc>
              <a:spcBef>
                <a:spcPct val="0"/>
              </a:spcBef>
              <a:buNone/>
              <a:defRPr sz="3200" b="0" kern="1200">
                <a:solidFill>
                  <a:srgbClr val="FFFFFF"/>
                </a:solidFill>
                <a:latin typeface="IBM Plex Sans"/>
                <a:ea typeface="+mj-ea"/>
                <a:cs typeface="IBM Plex Sans"/>
              </a:defRPr>
            </a:lvl1pPr>
          </a:lstStyle>
          <a:p>
            <a:pPr marL="620152" indent="-304784" defTabSz="914377">
              <a:lnSpc>
                <a:spcPct val="100000"/>
              </a:lnSpc>
              <a:spcBef>
                <a:spcPts val="0"/>
              </a:spcBef>
              <a:spcAft>
                <a:spcPts val="400"/>
              </a:spcAft>
              <a:buFont typeface="Wingdings" panose="05000000000000000000" pitchFamily="2" charset="2"/>
              <a:buChar char="ü"/>
              <a:defRPr/>
            </a:pPr>
            <a:r>
              <a:rPr lang="en-US" sz="1600" kern="0" dirty="0">
                <a:latin typeface="Arial"/>
              </a:rPr>
              <a:t>Educate on Cyber Resiliency trends and best practices</a:t>
            </a:r>
          </a:p>
          <a:p>
            <a:pPr marL="620152" indent="-304784" defTabSz="914377">
              <a:lnSpc>
                <a:spcPct val="100000"/>
              </a:lnSpc>
              <a:spcBef>
                <a:spcPts val="0"/>
              </a:spcBef>
              <a:spcAft>
                <a:spcPts val="400"/>
              </a:spcAft>
              <a:buFont typeface="Wingdings" panose="05000000000000000000" pitchFamily="2" charset="2"/>
              <a:buChar char="ü"/>
              <a:defRPr/>
            </a:pPr>
            <a:r>
              <a:rPr lang="en-US" sz="1600" kern="0" dirty="0">
                <a:latin typeface="Arial"/>
              </a:rPr>
              <a:t>Explore current capabilities for protection, detection, and recovery</a:t>
            </a:r>
          </a:p>
          <a:p>
            <a:pPr marL="620152" indent="-304784" defTabSz="914377">
              <a:lnSpc>
                <a:spcPct val="100000"/>
              </a:lnSpc>
              <a:spcBef>
                <a:spcPts val="0"/>
              </a:spcBef>
              <a:spcAft>
                <a:spcPts val="400"/>
              </a:spcAft>
              <a:buFont typeface="Wingdings" panose="05000000000000000000" pitchFamily="2" charset="2"/>
              <a:buChar char="ü"/>
              <a:defRPr/>
            </a:pPr>
            <a:r>
              <a:rPr lang="en-US" sz="1600" kern="0" dirty="0">
                <a:latin typeface="Arial"/>
              </a:rPr>
              <a:t>Recommend solutions and project roadmap</a:t>
            </a:r>
          </a:p>
        </p:txBody>
      </p:sp>
      <p:sp>
        <p:nvSpPr>
          <p:cNvPr id="38" name="Title 2">
            <a:extLst>
              <a:ext uri="{FF2B5EF4-FFF2-40B4-BE49-F238E27FC236}">
                <a16:creationId xmlns:a16="http://schemas.microsoft.com/office/drawing/2014/main" id="{E65FB782-1E2B-2C4B-BE62-9740BD9220CC}"/>
              </a:ext>
            </a:extLst>
          </p:cNvPr>
          <p:cNvSpPr txBox="1">
            <a:spLocks/>
          </p:cNvSpPr>
          <p:nvPr/>
        </p:nvSpPr>
        <p:spPr>
          <a:xfrm>
            <a:off x="6096007" y="3568135"/>
            <a:ext cx="3038528" cy="2880000"/>
          </a:xfrm>
          <a:prstGeom prst="rect">
            <a:avLst/>
          </a:prstGeom>
        </p:spPr>
        <p:txBody>
          <a:bodyPr vert="horz" lIns="91416" tIns="45708" rIns="91416" bIns="45708" rtlCol="0" anchor="t" anchorCtr="0">
            <a:noAutofit/>
          </a:bodyPr>
          <a:lstStyle>
            <a:lvl1pPr algn="l" defTabSz="914400" rtl="0" eaLnBrk="1" latinLnBrk="0" hangingPunct="1">
              <a:lnSpc>
                <a:spcPct val="90000"/>
              </a:lnSpc>
              <a:spcBef>
                <a:spcPct val="0"/>
              </a:spcBef>
              <a:buNone/>
              <a:defRPr sz="3200" b="0" kern="1200">
                <a:solidFill>
                  <a:srgbClr val="FFFFFF"/>
                </a:solidFill>
                <a:latin typeface="IBM Plex Sans"/>
                <a:ea typeface="+mj-ea"/>
                <a:cs typeface="IBM Plex Sans"/>
              </a:defRPr>
            </a:lvl1pPr>
          </a:lstStyle>
          <a:p>
            <a:pPr marL="465115" indent="-228589" defTabSz="914354">
              <a:lnSpc>
                <a:spcPct val="100000"/>
              </a:lnSpc>
              <a:spcAft>
                <a:spcPts val="300"/>
              </a:spcAft>
              <a:buFont typeface="Wingdings" panose="05000000000000000000" pitchFamily="2" charset="2"/>
              <a:buChar char="ü"/>
              <a:defRPr/>
            </a:pPr>
            <a:r>
              <a:rPr lang="en-US" sz="1600" kern="0" dirty="0">
                <a:latin typeface="Arial"/>
              </a:rPr>
              <a:t>Cyber Incident Response workshop</a:t>
            </a:r>
          </a:p>
          <a:p>
            <a:pPr marL="465115" indent="-228589" defTabSz="914354">
              <a:lnSpc>
                <a:spcPct val="100000"/>
              </a:lnSpc>
              <a:spcAft>
                <a:spcPts val="300"/>
              </a:spcAft>
              <a:buFont typeface="Wingdings" panose="05000000000000000000" pitchFamily="2" charset="2"/>
              <a:buChar char="ü"/>
              <a:defRPr/>
            </a:pPr>
            <a:r>
              <a:rPr lang="en-US" sz="1600" kern="0" dirty="0">
                <a:latin typeface="Arial"/>
              </a:rPr>
              <a:t>Configure and integrate recommendations</a:t>
            </a:r>
          </a:p>
          <a:p>
            <a:pPr marL="465115" indent="-228589" defTabSz="914354">
              <a:lnSpc>
                <a:spcPct val="100000"/>
              </a:lnSpc>
              <a:spcAft>
                <a:spcPts val="300"/>
              </a:spcAft>
              <a:buFont typeface="Wingdings" panose="05000000000000000000" pitchFamily="2" charset="2"/>
              <a:buChar char="ü"/>
              <a:defRPr/>
            </a:pPr>
            <a:r>
              <a:rPr lang="en-US" sz="1600" kern="0" dirty="0">
                <a:latin typeface="Arial"/>
              </a:rPr>
              <a:t>Skills Transfer and Document of Implementation</a:t>
            </a:r>
          </a:p>
          <a:p>
            <a:pPr marL="465115" indent="-228589" defTabSz="914354">
              <a:lnSpc>
                <a:spcPct val="100000"/>
              </a:lnSpc>
              <a:spcAft>
                <a:spcPts val="300"/>
              </a:spcAft>
              <a:buFont typeface="Wingdings" panose="05000000000000000000" pitchFamily="2" charset="2"/>
              <a:buChar char="ü"/>
              <a:defRPr/>
            </a:pPr>
            <a:r>
              <a:rPr lang="en-US" sz="1600" kern="0" dirty="0">
                <a:latin typeface="Arial"/>
              </a:rPr>
              <a:t>Assist with recovery planning/testing and Run Book creation (optional)</a:t>
            </a:r>
          </a:p>
        </p:txBody>
      </p:sp>
      <p:sp>
        <p:nvSpPr>
          <p:cNvPr id="39" name="Title 2">
            <a:extLst>
              <a:ext uri="{FF2B5EF4-FFF2-40B4-BE49-F238E27FC236}">
                <a16:creationId xmlns:a16="http://schemas.microsoft.com/office/drawing/2014/main" id="{77D3E145-473A-4B41-847E-D4323DB754B2}"/>
              </a:ext>
            </a:extLst>
          </p:cNvPr>
          <p:cNvSpPr txBox="1">
            <a:spLocks/>
          </p:cNvSpPr>
          <p:nvPr/>
        </p:nvSpPr>
        <p:spPr>
          <a:xfrm>
            <a:off x="9146692" y="3568135"/>
            <a:ext cx="3082493" cy="2880000"/>
          </a:xfrm>
          <a:prstGeom prst="rect">
            <a:avLst/>
          </a:prstGeom>
        </p:spPr>
        <p:txBody>
          <a:bodyPr vert="horz" lIns="91416" tIns="45708" rIns="91416" bIns="45708" rtlCol="0" anchor="t" anchorCtr="0">
            <a:noAutofit/>
          </a:bodyPr>
          <a:lstStyle>
            <a:lvl1pPr algn="l" defTabSz="914400" rtl="0" eaLnBrk="1" latinLnBrk="0" hangingPunct="1">
              <a:lnSpc>
                <a:spcPct val="90000"/>
              </a:lnSpc>
              <a:spcBef>
                <a:spcPct val="0"/>
              </a:spcBef>
              <a:buNone/>
              <a:defRPr sz="3200" b="0" kern="1200">
                <a:solidFill>
                  <a:srgbClr val="FFFFFF"/>
                </a:solidFill>
                <a:latin typeface="IBM Plex Sans"/>
                <a:ea typeface="+mj-ea"/>
                <a:cs typeface="IBM Plex Sans"/>
              </a:defRPr>
            </a:lvl1pPr>
          </a:lstStyle>
          <a:p>
            <a:pPr marL="465115" indent="-228589" defTabSz="914354">
              <a:lnSpc>
                <a:spcPct val="100000"/>
              </a:lnSpc>
              <a:spcAft>
                <a:spcPts val="300"/>
              </a:spcAft>
              <a:buFont typeface="Wingdings" panose="05000000000000000000" pitchFamily="2" charset="2"/>
              <a:buChar char="ü"/>
              <a:defRPr/>
            </a:pPr>
            <a:r>
              <a:rPr lang="en-US" sz="1600" kern="0" dirty="0">
                <a:latin typeface="Arial"/>
              </a:rPr>
              <a:t>Ongoing Review for Code Currency</a:t>
            </a:r>
          </a:p>
          <a:p>
            <a:pPr marL="465115" indent="-228589" defTabSz="914354">
              <a:lnSpc>
                <a:spcPct val="100000"/>
              </a:lnSpc>
              <a:spcAft>
                <a:spcPts val="300"/>
              </a:spcAft>
              <a:buFont typeface="Wingdings" panose="05000000000000000000" pitchFamily="2" charset="2"/>
              <a:buChar char="ü"/>
              <a:defRPr/>
            </a:pPr>
            <a:r>
              <a:rPr lang="en-US" sz="1600" kern="0" dirty="0">
                <a:latin typeface="Arial"/>
              </a:rPr>
              <a:t>Best Practice Configuration Guidance</a:t>
            </a:r>
          </a:p>
          <a:p>
            <a:pPr marL="465115" indent="-228589" defTabSz="914354">
              <a:lnSpc>
                <a:spcPct val="100000"/>
              </a:lnSpc>
              <a:spcAft>
                <a:spcPts val="300"/>
              </a:spcAft>
              <a:buFont typeface="Wingdings" panose="05000000000000000000" pitchFamily="2" charset="2"/>
              <a:buChar char="ü"/>
              <a:defRPr/>
            </a:pPr>
            <a:r>
              <a:rPr lang="en-US" sz="1600" kern="0" dirty="0">
                <a:latin typeface="Arial"/>
              </a:rPr>
              <a:t>New Feature Deployment</a:t>
            </a:r>
          </a:p>
          <a:p>
            <a:pPr marL="465115" indent="-228589" defTabSz="914354">
              <a:lnSpc>
                <a:spcPct val="100000"/>
              </a:lnSpc>
              <a:spcAft>
                <a:spcPts val="300"/>
              </a:spcAft>
              <a:buFont typeface="Wingdings" panose="05000000000000000000" pitchFamily="2" charset="2"/>
              <a:buChar char="ü"/>
              <a:defRPr/>
            </a:pPr>
            <a:r>
              <a:rPr lang="en-US" sz="1600" kern="0" dirty="0">
                <a:latin typeface="Arial"/>
              </a:rPr>
              <a:t>Assist with recovery retesting and Run Book review (optional)</a:t>
            </a:r>
          </a:p>
        </p:txBody>
      </p:sp>
      <p:pic>
        <p:nvPicPr>
          <p:cNvPr id="18" name="Picture 17">
            <a:extLst>
              <a:ext uri="{FF2B5EF4-FFF2-40B4-BE49-F238E27FC236}">
                <a16:creationId xmlns:a16="http://schemas.microsoft.com/office/drawing/2014/main" id="{E3F3D9FF-2257-411C-A686-D86BED304181}"/>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11" y="1184365"/>
            <a:ext cx="3040613" cy="5672743"/>
          </a:xfrm>
          <a:prstGeom prst="rect">
            <a:avLst/>
          </a:prstGeom>
        </p:spPr>
      </p:pic>
      <p:sp>
        <p:nvSpPr>
          <p:cNvPr id="19" name="Rectangle 18">
            <a:extLst>
              <a:ext uri="{FF2B5EF4-FFF2-40B4-BE49-F238E27FC236}">
                <a16:creationId xmlns:a16="http://schemas.microsoft.com/office/drawing/2014/main" id="{C68E1ED9-0255-4D0F-A6CA-436433E42172}"/>
              </a:ext>
            </a:extLst>
          </p:cNvPr>
          <p:cNvSpPr/>
          <p:nvPr/>
        </p:nvSpPr>
        <p:spPr>
          <a:xfrm>
            <a:off x="6122868" y="1184364"/>
            <a:ext cx="3043229" cy="837557"/>
          </a:xfrm>
          <a:prstGeom prst="rect">
            <a:avLst/>
          </a:prstGeom>
        </p:spPr>
        <p:txBody>
          <a:bodyPr wrap="square" lIns="0" tIns="0" rIns="0" bIns="0" rtlCol="0" anchor="ctr">
            <a:noAutofit/>
          </a:bodyPr>
          <a:lstStyle/>
          <a:p>
            <a:pPr algn="ctr" defTabSz="914598">
              <a:defRPr/>
            </a:pPr>
            <a:r>
              <a:rPr lang="en-US" sz="2667" b="1" dirty="0">
                <a:solidFill>
                  <a:srgbClr val="FFFFFF"/>
                </a:solidFill>
                <a:latin typeface="IBM Plex Sans" panose="020B0503050203000203" pitchFamily="34" charset="0"/>
                <a:cs typeface="Arial"/>
              </a:rPr>
              <a:t>Configure</a:t>
            </a:r>
          </a:p>
        </p:txBody>
      </p:sp>
      <p:sp>
        <p:nvSpPr>
          <p:cNvPr id="22" name="Rectangle 21">
            <a:extLst>
              <a:ext uri="{FF2B5EF4-FFF2-40B4-BE49-F238E27FC236}">
                <a16:creationId xmlns:a16="http://schemas.microsoft.com/office/drawing/2014/main" id="{EAAA7466-C835-495A-AA7F-E036407E8485}"/>
              </a:ext>
            </a:extLst>
          </p:cNvPr>
          <p:cNvSpPr/>
          <p:nvPr/>
        </p:nvSpPr>
        <p:spPr>
          <a:xfrm>
            <a:off x="9122380" y="1174280"/>
            <a:ext cx="3043229" cy="837557"/>
          </a:xfrm>
          <a:prstGeom prst="rect">
            <a:avLst/>
          </a:prstGeom>
        </p:spPr>
        <p:txBody>
          <a:bodyPr wrap="square" lIns="0" tIns="0" rIns="0" bIns="0" rtlCol="0" anchor="ctr">
            <a:noAutofit/>
          </a:bodyPr>
          <a:lstStyle/>
          <a:p>
            <a:pPr algn="ctr" defTabSz="914598">
              <a:defRPr/>
            </a:pPr>
            <a:r>
              <a:rPr lang="en-US" sz="2667" b="1" dirty="0">
                <a:solidFill>
                  <a:srgbClr val="FFFFFF"/>
                </a:solidFill>
                <a:latin typeface="IBM Plex Sans" panose="020B0503050203000203" pitchFamily="34" charset="0"/>
                <a:cs typeface="Arial"/>
              </a:rPr>
              <a:t>Review</a:t>
            </a:r>
          </a:p>
        </p:txBody>
      </p:sp>
      <p:sp>
        <p:nvSpPr>
          <p:cNvPr id="23" name="Rectangle 22">
            <a:extLst>
              <a:ext uri="{FF2B5EF4-FFF2-40B4-BE49-F238E27FC236}">
                <a16:creationId xmlns:a16="http://schemas.microsoft.com/office/drawing/2014/main" id="{414EDDF7-CEFE-344F-984A-4B7E4E173535}"/>
              </a:ext>
            </a:extLst>
          </p:cNvPr>
          <p:cNvSpPr/>
          <p:nvPr/>
        </p:nvSpPr>
        <p:spPr>
          <a:xfrm>
            <a:off x="8148908" y="6488939"/>
            <a:ext cx="4043093" cy="338554"/>
          </a:xfrm>
          <a:prstGeom prst="rect">
            <a:avLst/>
          </a:prstGeom>
        </p:spPr>
        <p:txBody>
          <a:bodyPr wrap="none">
            <a:spAutoFit/>
          </a:bodyPr>
          <a:lstStyle/>
          <a:p>
            <a:pPr algn="r" defTabSz="914621">
              <a:buSzPct val="100000"/>
              <a:defRPr/>
            </a:pPr>
            <a:r>
              <a:rPr lang="en-US" sz="1600" b="1" dirty="0">
                <a:solidFill>
                  <a:srgbClr val="000000"/>
                </a:solidFill>
                <a:latin typeface="Arial"/>
              </a:rPr>
              <a:t>Contact us Now @ </a:t>
            </a:r>
            <a:r>
              <a:rPr lang="en-US" altLang="en-US" sz="1600" b="1" dirty="0">
                <a:solidFill>
                  <a:srgbClr val="0062FF"/>
                </a:solidFill>
                <a:latin typeface="Arial"/>
                <a:hlinkClick r:id="rId5">
                  <a:extLst>
                    <a:ext uri="{A12FA001-AC4F-418D-AE19-62706E023703}">
                      <ahyp:hlinkClr xmlns:ahyp="http://schemas.microsoft.com/office/drawing/2018/hyperlinkcolor" val="tx"/>
                    </a:ext>
                  </a:extLst>
                </a:hlinkClick>
              </a:rPr>
              <a:t>ibmsls@us.ibm.com</a:t>
            </a:r>
            <a:endParaRPr lang="en-US" altLang="en-US" sz="1600" b="1" dirty="0">
              <a:solidFill>
                <a:srgbClr val="000000"/>
              </a:solidFill>
              <a:latin typeface="IBM Plex Sans" panose="020B0503050203000203" pitchFamily="34" charset="0"/>
              <a:cs typeface="Arial" panose="020B0604020202020204" pitchFamily="34" charset="0"/>
            </a:endParaRPr>
          </a:p>
        </p:txBody>
      </p:sp>
    </p:spTree>
    <p:extLst>
      <p:ext uri="{BB962C8B-B14F-4D97-AF65-F5344CB8AC3E}">
        <p14:creationId xmlns:p14="http://schemas.microsoft.com/office/powerpoint/2010/main" val="92243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0468-06DF-9F4C-9331-3351887B292F}"/>
              </a:ext>
            </a:extLst>
          </p:cNvPr>
          <p:cNvSpPr>
            <a:spLocks noGrp="1"/>
          </p:cNvSpPr>
          <p:nvPr>
            <p:ph type="title"/>
          </p:nvPr>
        </p:nvSpPr>
        <p:spPr>
          <a:xfrm>
            <a:off x="280415" y="268224"/>
            <a:ext cx="5752084" cy="1072896"/>
          </a:xfrm>
        </p:spPr>
        <p:txBody>
          <a:bodyPr/>
          <a:lstStyle/>
          <a:p>
            <a:r>
              <a:rPr lang="en-US" dirty="0"/>
              <a:t>World Class Customer Service</a:t>
            </a:r>
          </a:p>
        </p:txBody>
      </p:sp>
      <p:sp>
        <p:nvSpPr>
          <p:cNvPr id="3" name="CuadroTexto 5">
            <a:extLst>
              <a:ext uri="{FF2B5EF4-FFF2-40B4-BE49-F238E27FC236}">
                <a16:creationId xmlns:a16="http://schemas.microsoft.com/office/drawing/2014/main" id="{C4441729-6DCD-E54E-97DA-245CDA4DC8FD}"/>
              </a:ext>
            </a:extLst>
          </p:cNvPr>
          <p:cNvSpPr txBox="1"/>
          <p:nvPr/>
        </p:nvSpPr>
        <p:spPr>
          <a:xfrm>
            <a:off x="304800" y="1444978"/>
            <a:ext cx="5486400" cy="4715709"/>
          </a:xfrm>
          <a:prstGeom prst="rect">
            <a:avLst/>
          </a:prstGeom>
        </p:spPr>
        <p:txBody>
          <a:bodyPr vert="horz" lIns="0" tIns="0" rIns="0" bIns="0" rtlCol="0">
            <a:normAutofit/>
          </a:bodyPr>
          <a:lstStyle/>
          <a:p>
            <a:pPr marL="457189" indent="-457189" defTabSz="609585">
              <a:spcAft>
                <a:spcPts val="800"/>
              </a:spcAft>
              <a:buFont typeface="Arial" panose="020B0604020202020204" pitchFamily="34" charset="0"/>
              <a:buChar char="•"/>
            </a:pPr>
            <a:r>
              <a:rPr lang="en-US" sz="2667" dirty="0">
                <a:ea typeface="Arial" charset="0"/>
                <a:cs typeface="Arial" charset="0"/>
              </a:rPr>
              <a:t>Instant access to help when an incident takes place</a:t>
            </a:r>
          </a:p>
          <a:p>
            <a:pPr marL="457189" indent="-457189" defTabSz="609585">
              <a:spcAft>
                <a:spcPts val="800"/>
              </a:spcAft>
              <a:buFont typeface="Arial" panose="020B0604020202020204" pitchFamily="34" charset="0"/>
              <a:buChar char="•"/>
            </a:pPr>
            <a:r>
              <a:rPr lang="en-US" sz="2667" dirty="0">
                <a:ea typeface="Arial" charset="0"/>
                <a:cs typeface="Arial" charset="0"/>
              </a:rPr>
              <a:t>Relentless efforts to solve data resilience issues</a:t>
            </a:r>
          </a:p>
          <a:p>
            <a:pPr marL="457189" indent="-457189" defTabSz="609585">
              <a:spcAft>
                <a:spcPts val="800"/>
              </a:spcAft>
              <a:buFont typeface="Arial" panose="020B0604020202020204" pitchFamily="34" charset="0"/>
              <a:buChar char="•"/>
            </a:pPr>
            <a:r>
              <a:rPr lang="en-US" sz="2667" dirty="0">
                <a:ea typeface="Arial" charset="0"/>
                <a:cs typeface="Arial" charset="0"/>
              </a:rPr>
              <a:t>Getting the client up and running is the primary objective </a:t>
            </a:r>
          </a:p>
        </p:txBody>
      </p:sp>
      <p:pic>
        <p:nvPicPr>
          <p:cNvPr id="4" name="Picture 3">
            <a:extLst>
              <a:ext uri="{FF2B5EF4-FFF2-40B4-BE49-F238E27FC236}">
                <a16:creationId xmlns:a16="http://schemas.microsoft.com/office/drawing/2014/main" id="{26E27EDD-5B83-A94F-8E7E-021C9DF556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381000"/>
            <a:ext cx="6096000" cy="6096000"/>
          </a:xfrm>
          <a:prstGeom prst="rect">
            <a:avLst/>
          </a:prstGeom>
          <a:noFill/>
        </p:spPr>
      </p:pic>
    </p:spTree>
    <p:extLst>
      <p:ext uri="{BB962C8B-B14F-4D97-AF65-F5344CB8AC3E}">
        <p14:creationId xmlns:p14="http://schemas.microsoft.com/office/powerpoint/2010/main" val="292149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chalkboard with writing on it&#10;&#10;Description automatically generated with low confidence">
            <a:extLst>
              <a:ext uri="{FF2B5EF4-FFF2-40B4-BE49-F238E27FC236}">
                <a16:creationId xmlns:a16="http://schemas.microsoft.com/office/drawing/2014/main" id="{E0F5F181-02A0-DF4B-89D2-476F1A1CC873}"/>
              </a:ext>
            </a:extLst>
          </p:cNvPr>
          <p:cNvPicPr>
            <a:picLocks noGrp="1" noChangeAspect="1"/>
          </p:cNvPicPr>
          <p:nvPr>
            <p:ph type="pic" sz="quarter" idx="14"/>
          </p:nvPr>
        </p:nvPicPr>
        <p:blipFill>
          <a:blip r:embed="rId3"/>
          <a:srcRect t="12500" b="12500"/>
          <a:stretch>
            <a:fillRect/>
          </a:stretch>
        </p:blipFill>
        <p:spPr/>
      </p:pic>
      <p:sp>
        <p:nvSpPr>
          <p:cNvPr id="13" name="Title 5">
            <a:extLst>
              <a:ext uri="{FF2B5EF4-FFF2-40B4-BE49-F238E27FC236}">
                <a16:creationId xmlns:a16="http://schemas.microsoft.com/office/drawing/2014/main" id="{7EA5562A-A85A-2F4E-B045-A1C0679A6739}"/>
              </a:ext>
            </a:extLst>
          </p:cNvPr>
          <p:cNvSpPr>
            <a:spLocks noGrp="1"/>
          </p:cNvSpPr>
          <p:nvPr>
            <p:ph type="title"/>
          </p:nvPr>
        </p:nvSpPr>
        <p:spPr>
          <a:xfrm>
            <a:off x="280416" y="268224"/>
            <a:ext cx="4518564" cy="1072896"/>
          </a:xfrm>
        </p:spPr>
        <p:txBody>
          <a:bodyPr/>
          <a:lstStyle/>
          <a:p>
            <a:r>
              <a:rPr lang="en-US" sz="3600" dirty="0"/>
              <a:t>Lessons Learned Best Practices</a:t>
            </a:r>
          </a:p>
        </p:txBody>
      </p:sp>
      <p:sp>
        <p:nvSpPr>
          <p:cNvPr id="5" name="Title 1">
            <a:extLst>
              <a:ext uri="{FF2B5EF4-FFF2-40B4-BE49-F238E27FC236}">
                <a16:creationId xmlns:a16="http://schemas.microsoft.com/office/drawing/2014/main" id="{24DD3FF3-F109-4C4E-A696-60BAA0DB5B23}"/>
              </a:ext>
            </a:extLst>
          </p:cNvPr>
          <p:cNvSpPr txBox="1">
            <a:spLocks/>
          </p:cNvSpPr>
          <p:nvPr/>
        </p:nvSpPr>
        <p:spPr>
          <a:xfrm>
            <a:off x="251896" y="1446028"/>
            <a:ext cx="5733857" cy="5143748"/>
          </a:xfrm>
          <a:prstGeom prst="rect">
            <a:avLst/>
          </a:prstGeom>
        </p:spPr>
        <p:txBody>
          <a:bodyPr vert="horz" lIns="0" tIns="0" rIns="0" bIns="0" rtlCol="0" anchor="t">
            <a:noAutofit/>
          </a:bodyPr>
          <a:lstStyle>
            <a:lvl1pPr algn="l" rtl="0" eaLnBrk="1" fontAlgn="base" hangingPunct="1">
              <a:lnSpc>
                <a:spcPct val="90000"/>
              </a:lnSpc>
              <a:spcBef>
                <a:spcPct val="0"/>
              </a:spcBef>
              <a:spcAft>
                <a:spcPct val="0"/>
              </a:spcAft>
              <a:defRPr sz="3200" b="0">
                <a:solidFill>
                  <a:schemeClr val="tx1"/>
                </a:solidFill>
                <a:latin typeface="+mj-lt"/>
                <a:ea typeface="IBM Plex Sans" charset="0"/>
                <a:cs typeface="IBM Plex Sans" charset="0"/>
              </a:defRPr>
            </a:lvl1pPr>
            <a:lvl2pPr algn="l" rtl="0" eaLnBrk="1" fontAlgn="base" hangingPunct="1">
              <a:lnSpc>
                <a:spcPct val="90000"/>
              </a:lnSpc>
              <a:spcBef>
                <a:spcPct val="0"/>
              </a:spcBef>
              <a:spcAft>
                <a:spcPct val="0"/>
              </a:spcAft>
              <a:defRPr sz="2960">
                <a:solidFill>
                  <a:srgbClr val="191919"/>
                </a:solidFill>
                <a:latin typeface="HelvNeue Light for IBM" pitchFamily="34" charset="0"/>
              </a:defRPr>
            </a:lvl2pPr>
            <a:lvl3pPr algn="l" rtl="0" eaLnBrk="1" fontAlgn="base" hangingPunct="1">
              <a:lnSpc>
                <a:spcPct val="90000"/>
              </a:lnSpc>
              <a:spcBef>
                <a:spcPct val="0"/>
              </a:spcBef>
              <a:spcAft>
                <a:spcPct val="0"/>
              </a:spcAft>
              <a:defRPr sz="2960">
                <a:solidFill>
                  <a:srgbClr val="191919"/>
                </a:solidFill>
                <a:latin typeface="HelvNeue Light for IBM" pitchFamily="34" charset="0"/>
              </a:defRPr>
            </a:lvl3pPr>
            <a:lvl4pPr algn="l" rtl="0" eaLnBrk="1" fontAlgn="base" hangingPunct="1">
              <a:lnSpc>
                <a:spcPct val="90000"/>
              </a:lnSpc>
              <a:spcBef>
                <a:spcPct val="0"/>
              </a:spcBef>
              <a:spcAft>
                <a:spcPct val="0"/>
              </a:spcAft>
              <a:defRPr sz="2960">
                <a:solidFill>
                  <a:srgbClr val="191919"/>
                </a:solidFill>
                <a:latin typeface="HelvNeue Light for IBM" pitchFamily="34" charset="0"/>
              </a:defRPr>
            </a:lvl4pPr>
            <a:lvl5pPr algn="l" rtl="0" eaLnBrk="1" fontAlgn="base" hangingPunct="1">
              <a:lnSpc>
                <a:spcPct val="90000"/>
              </a:lnSpc>
              <a:spcBef>
                <a:spcPct val="0"/>
              </a:spcBef>
              <a:spcAft>
                <a:spcPct val="0"/>
              </a:spcAft>
              <a:defRPr sz="2960">
                <a:solidFill>
                  <a:srgbClr val="191919"/>
                </a:solidFill>
                <a:latin typeface="HelvNeue Light for IBM" pitchFamily="34" charset="0"/>
              </a:defRPr>
            </a:lvl5pPr>
            <a:lvl6pPr marL="483412" algn="l" rtl="0" eaLnBrk="1" fontAlgn="base" hangingPunct="1">
              <a:lnSpc>
                <a:spcPct val="90000"/>
              </a:lnSpc>
              <a:spcBef>
                <a:spcPct val="0"/>
              </a:spcBef>
              <a:spcAft>
                <a:spcPct val="0"/>
              </a:spcAft>
              <a:defRPr sz="2960">
                <a:solidFill>
                  <a:srgbClr val="191919"/>
                </a:solidFill>
                <a:latin typeface="HelvNeue Light for IBM" pitchFamily="34" charset="0"/>
              </a:defRPr>
            </a:lvl6pPr>
            <a:lvl7pPr marL="966828" algn="l" rtl="0" eaLnBrk="1" fontAlgn="base" hangingPunct="1">
              <a:lnSpc>
                <a:spcPct val="90000"/>
              </a:lnSpc>
              <a:spcBef>
                <a:spcPct val="0"/>
              </a:spcBef>
              <a:spcAft>
                <a:spcPct val="0"/>
              </a:spcAft>
              <a:defRPr sz="2960">
                <a:solidFill>
                  <a:srgbClr val="191919"/>
                </a:solidFill>
                <a:latin typeface="HelvNeue Light for IBM" pitchFamily="34" charset="0"/>
              </a:defRPr>
            </a:lvl7pPr>
            <a:lvl8pPr marL="1450240" algn="l" rtl="0" eaLnBrk="1" fontAlgn="base" hangingPunct="1">
              <a:lnSpc>
                <a:spcPct val="90000"/>
              </a:lnSpc>
              <a:spcBef>
                <a:spcPct val="0"/>
              </a:spcBef>
              <a:spcAft>
                <a:spcPct val="0"/>
              </a:spcAft>
              <a:defRPr sz="2960">
                <a:solidFill>
                  <a:srgbClr val="191919"/>
                </a:solidFill>
                <a:latin typeface="HelvNeue Light for IBM" pitchFamily="34" charset="0"/>
              </a:defRPr>
            </a:lvl8pPr>
            <a:lvl9pPr marL="1933653" algn="l" rtl="0" eaLnBrk="1" fontAlgn="base" hangingPunct="1">
              <a:lnSpc>
                <a:spcPct val="90000"/>
              </a:lnSpc>
              <a:spcBef>
                <a:spcPct val="0"/>
              </a:spcBef>
              <a:spcAft>
                <a:spcPct val="0"/>
              </a:spcAft>
              <a:defRPr sz="2960">
                <a:solidFill>
                  <a:srgbClr val="191919"/>
                </a:solidFill>
                <a:latin typeface="HelvNeue Light for IBM" pitchFamily="34" charset="0"/>
              </a:defRPr>
            </a:lvl9pPr>
          </a:lstStyle>
          <a:p>
            <a:pPr marL="285750" indent="-285750" defTabSz="685800">
              <a:spcBef>
                <a:spcPts val="600"/>
              </a:spcBef>
              <a:buFont typeface="Arial" panose="020B0604020202020204" pitchFamily="34" charset="0"/>
              <a:buChar char="•"/>
            </a:pPr>
            <a:r>
              <a:rPr lang="en-US" sz="2000" dirty="0">
                <a:solidFill>
                  <a:srgbClr val="000000"/>
                </a:solidFill>
                <a:cs typeface="Arial" panose="020B0604020202020204" pitchFamily="34" charset="0"/>
              </a:rPr>
              <a:t>Clients we have had the most success in recovering in the shortest amount of time have all done the following:</a:t>
            </a:r>
          </a:p>
          <a:p>
            <a:pPr marL="285750" indent="-285750" defTabSz="685800">
              <a:spcBef>
                <a:spcPts val="600"/>
              </a:spcBef>
              <a:buFont typeface="Arial" panose="020B0604020202020204" pitchFamily="34" charset="0"/>
              <a:buChar char="•"/>
            </a:pPr>
            <a:endParaRPr lang="en-US" sz="2000" dirty="0">
              <a:solidFill>
                <a:srgbClr val="000000"/>
              </a:solidFill>
              <a:cs typeface="Arial" panose="020B0604020202020204" pitchFamily="34" charset="0"/>
            </a:endParaRPr>
          </a:p>
          <a:p>
            <a:pPr marL="628741" lvl="1" indent="-285750" defTabSz="685800">
              <a:spcBef>
                <a:spcPts val="600"/>
              </a:spcBef>
              <a:buFont typeface="System Font Regular"/>
              <a:buChar char="-"/>
            </a:pPr>
            <a:r>
              <a:rPr lang="en-US" sz="1600" dirty="0">
                <a:solidFill>
                  <a:srgbClr val="000000"/>
                </a:solidFill>
                <a:cs typeface="Arial" panose="020B0604020202020204" pitchFamily="34" charset="0"/>
              </a:rPr>
              <a:t>Protected their </a:t>
            </a:r>
            <a:r>
              <a:rPr lang="en-US" sz="1600" b="1" dirty="0">
                <a:solidFill>
                  <a:srgbClr val="000000"/>
                </a:solidFill>
                <a:cs typeface="Arial" panose="020B0604020202020204" pitchFamily="34" charset="0"/>
              </a:rPr>
              <a:t>active directory </a:t>
            </a:r>
            <a:r>
              <a:rPr lang="en-US" sz="1600" dirty="0">
                <a:solidFill>
                  <a:srgbClr val="000000"/>
                </a:solidFill>
                <a:cs typeface="Arial" panose="020B0604020202020204" pitchFamily="34" charset="0"/>
              </a:rPr>
              <a:t>or </a:t>
            </a:r>
            <a:r>
              <a:rPr lang="en-US" sz="1600" b="1" dirty="0">
                <a:solidFill>
                  <a:srgbClr val="000000"/>
                </a:solidFill>
                <a:cs typeface="Arial" panose="020B0604020202020204" pitchFamily="34" charset="0"/>
              </a:rPr>
              <a:t>LDAP</a:t>
            </a:r>
            <a:r>
              <a:rPr lang="en-US" sz="1600" dirty="0">
                <a:solidFill>
                  <a:srgbClr val="000000"/>
                </a:solidFill>
                <a:cs typeface="Arial" panose="020B0604020202020204" pitchFamily="34" charset="0"/>
              </a:rPr>
              <a:t> server</a:t>
            </a:r>
          </a:p>
          <a:p>
            <a:pPr marL="628741" lvl="1" indent="-285750" defTabSz="685800">
              <a:spcBef>
                <a:spcPts val="600"/>
              </a:spcBef>
              <a:buFont typeface="System Font Regular"/>
              <a:buChar char="-"/>
            </a:pPr>
            <a:r>
              <a:rPr lang="en-US" sz="1600" dirty="0">
                <a:solidFill>
                  <a:srgbClr val="000000"/>
                </a:solidFill>
                <a:cs typeface="Arial" panose="020B0604020202020204" pitchFamily="34" charset="0"/>
              </a:rPr>
              <a:t>Utilized </a:t>
            </a:r>
            <a:r>
              <a:rPr lang="en-US" sz="1600" b="1" dirty="0">
                <a:solidFill>
                  <a:srgbClr val="000000"/>
                </a:solidFill>
                <a:cs typeface="Arial" panose="020B0604020202020204" pitchFamily="34" charset="0"/>
              </a:rPr>
              <a:t>tape</a:t>
            </a:r>
            <a:r>
              <a:rPr lang="en-US" sz="1600" dirty="0">
                <a:solidFill>
                  <a:srgbClr val="000000"/>
                </a:solidFill>
                <a:cs typeface="Arial" panose="020B0604020202020204" pitchFamily="34" charset="0"/>
              </a:rPr>
              <a:t> to provide a true </a:t>
            </a:r>
            <a:r>
              <a:rPr lang="en-US" sz="1600" b="1" dirty="0">
                <a:solidFill>
                  <a:srgbClr val="000000"/>
                </a:solidFill>
                <a:cs typeface="Arial" panose="020B0604020202020204" pitchFamily="34" charset="0"/>
              </a:rPr>
              <a:t>air-gap</a:t>
            </a:r>
            <a:r>
              <a:rPr lang="en-US" sz="1600" dirty="0">
                <a:solidFill>
                  <a:srgbClr val="000000"/>
                </a:solidFill>
                <a:cs typeface="Arial" panose="020B0604020202020204" pitchFamily="34" charset="0"/>
              </a:rPr>
              <a:t> of their data</a:t>
            </a:r>
          </a:p>
          <a:p>
            <a:pPr marL="628741" lvl="1" indent="-285750" defTabSz="685800">
              <a:spcBef>
                <a:spcPts val="600"/>
              </a:spcBef>
              <a:buFont typeface="System Font Regular"/>
              <a:buChar char="-"/>
            </a:pPr>
            <a:r>
              <a:rPr lang="en-US" sz="1600" dirty="0">
                <a:solidFill>
                  <a:srgbClr val="000000"/>
                </a:solidFill>
                <a:cs typeface="Arial" panose="020B0604020202020204" pitchFamily="34" charset="0"/>
              </a:rPr>
              <a:t>Ensured there was an </a:t>
            </a:r>
            <a:r>
              <a:rPr lang="en-US" sz="1600" b="1" dirty="0">
                <a:solidFill>
                  <a:srgbClr val="000000"/>
                </a:solidFill>
                <a:cs typeface="Arial" panose="020B0604020202020204" pitchFamily="34" charset="0"/>
              </a:rPr>
              <a:t>isolated network </a:t>
            </a:r>
            <a:r>
              <a:rPr lang="en-US" sz="1600" dirty="0">
                <a:solidFill>
                  <a:srgbClr val="000000"/>
                </a:solidFill>
                <a:cs typeface="Arial" panose="020B0604020202020204" pitchFamily="34" charset="0"/>
              </a:rPr>
              <a:t>to test restores</a:t>
            </a:r>
          </a:p>
          <a:p>
            <a:pPr marL="628741" lvl="1" indent="-285750" defTabSz="685800">
              <a:spcBef>
                <a:spcPts val="600"/>
              </a:spcBef>
              <a:buFont typeface="System Font Regular"/>
              <a:buChar char="-"/>
            </a:pPr>
            <a:r>
              <a:rPr lang="en-US" sz="1600" dirty="0">
                <a:solidFill>
                  <a:srgbClr val="000000"/>
                </a:solidFill>
                <a:cs typeface="Arial" panose="020B0604020202020204" pitchFamily="34" charset="0"/>
              </a:rPr>
              <a:t>Protected the protected copies of data</a:t>
            </a:r>
          </a:p>
          <a:p>
            <a:pPr marL="971550" lvl="2" indent="-285750" defTabSz="685800">
              <a:spcBef>
                <a:spcPts val="600"/>
              </a:spcBef>
              <a:buFont typeface="Wingdings" pitchFamily="2" charset="2"/>
              <a:buChar char="§"/>
            </a:pPr>
            <a:r>
              <a:rPr lang="en-US" sz="1400" dirty="0">
                <a:solidFill>
                  <a:srgbClr val="000000"/>
                </a:solidFill>
                <a:cs typeface="Arial" panose="020B0604020202020204" pitchFamily="34" charset="0"/>
              </a:rPr>
              <a:t>Backed up the backups / multiple copies of backup data</a:t>
            </a:r>
          </a:p>
          <a:p>
            <a:pPr marL="628741" lvl="1" indent="-285750" defTabSz="685800">
              <a:spcBef>
                <a:spcPts val="600"/>
              </a:spcBef>
              <a:buFont typeface="System Font Regular"/>
              <a:buChar char="-"/>
            </a:pPr>
            <a:r>
              <a:rPr lang="en-US" sz="1600" dirty="0">
                <a:solidFill>
                  <a:srgbClr val="000000"/>
                </a:solidFill>
                <a:cs typeface="Arial" panose="020B0604020202020204" pitchFamily="34" charset="0"/>
              </a:rPr>
              <a:t>Use the 3-2-1 methodology in the protection architecture</a:t>
            </a:r>
          </a:p>
          <a:p>
            <a:pPr marL="971550" lvl="2" indent="-285750" defTabSz="685800">
              <a:spcBef>
                <a:spcPts val="600"/>
              </a:spcBef>
              <a:buFont typeface="Wingdings" pitchFamily="2" charset="2"/>
              <a:buChar char="§"/>
            </a:pPr>
            <a:r>
              <a:rPr lang="en-US" sz="1400" dirty="0">
                <a:solidFill>
                  <a:srgbClr val="000000"/>
                </a:solidFill>
                <a:cs typeface="Arial" panose="020B0604020202020204" pitchFamily="34" charset="0"/>
              </a:rPr>
              <a:t>3 Copies of data</a:t>
            </a:r>
          </a:p>
          <a:p>
            <a:pPr marL="971550" lvl="2" indent="-285750" defTabSz="685800">
              <a:spcBef>
                <a:spcPts val="600"/>
              </a:spcBef>
              <a:buFont typeface="Wingdings" pitchFamily="2" charset="2"/>
              <a:buChar char="§"/>
            </a:pPr>
            <a:r>
              <a:rPr lang="en-US" sz="1400" dirty="0">
                <a:solidFill>
                  <a:srgbClr val="000000"/>
                </a:solidFill>
                <a:cs typeface="Arial" panose="020B0604020202020204" pitchFamily="34" charset="0"/>
              </a:rPr>
              <a:t>2 locations</a:t>
            </a:r>
          </a:p>
          <a:p>
            <a:pPr marL="971550" lvl="2" indent="-285750" defTabSz="685800">
              <a:spcBef>
                <a:spcPts val="600"/>
              </a:spcBef>
              <a:buFont typeface="Wingdings" pitchFamily="2" charset="2"/>
              <a:buChar char="§"/>
            </a:pPr>
            <a:r>
              <a:rPr lang="en-US" sz="1400" dirty="0">
                <a:solidFill>
                  <a:srgbClr val="000000"/>
                </a:solidFill>
                <a:cs typeface="Arial" panose="020B0604020202020204" pitchFamily="34" charset="0"/>
              </a:rPr>
              <a:t>1 copy off-line</a:t>
            </a:r>
          </a:p>
          <a:p>
            <a:pPr marL="628741" lvl="1" indent="-285750" defTabSz="685800">
              <a:spcBef>
                <a:spcPts val="600"/>
              </a:spcBef>
              <a:buFont typeface="System Font Regular"/>
              <a:buChar char="-"/>
            </a:pPr>
            <a:r>
              <a:rPr lang="en-US" sz="1600" b="1" dirty="0">
                <a:solidFill>
                  <a:srgbClr val="000000"/>
                </a:solidFill>
                <a:cs typeface="Arial" panose="020B0604020202020204" pitchFamily="34" charset="0"/>
              </a:rPr>
              <a:t>Practiced</a:t>
            </a:r>
            <a:r>
              <a:rPr lang="en-US" sz="1600" dirty="0">
                <a:solidFill>
                  <a:srgbClr val="000000"/>
                </a:solidFill>
                <a:cs typeface="Arial" panose="020B0604020202020204" pitchFamily="34" charset="0"/>
              </a:rPr>
              <a:t> the recovery processes multiple times per year</a:t>
            </a:r>
          </a:p>
          <a:p>
            <a:pPr marL="628741" lvl="1" indent="-285750" defTabSz="685800">
              <a:spcBef>
                <a:spcPts val="600"/>
              </a:spcBef>
              <a:buFont typeface="System Font Regular"/>
              <a:buChar char="-"/>
            </a:pPr>
            <a:r>
              <a:rPr lang="en-US" sz="1600" dirty="0">
                <a:solidFill>
                  <a:srgbClr val="000000"/>
                </a:solidFill>
                <a:cs typeface="Arial" panose="020B0604020202020204" pitchFamily="34" charset="0"/>
              </a:rPr>
              <a:t>Took advantage of WORM storage of some sort</a:t>
            </a:r>
          </a:p>
        </p:txBody>
      </p:sp>
    </p:spTree>
    <p:extLst>
      <p:ext uri="{BB962C8B-B14F-4D97-AF65-F5344CB8AC3E}">
        <p14:creationId xmlns:p14="http://schemas.microsoft.com/office/powerpoint/2010/main" val="165542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2EE9BBC-A74F-C845-B2B2-4D030B4CC92C}"/>
              </a:ext>
            </a:extLst>
          </p:cNvPr>
          <p:cNvSpPr>
            <a:spLocks noGrp="1"/>
          </p:cNvSpPr>
          <p:nvPr>
            <p:ph type="title"/>
          </p:nvPr>
        </p:nvSpPr>
        <p:spPr>
          <a:xfrm>
            <a:off x="6369923" y="268224"/>
            <a:ext cx="5522976" cy="1072896"/>
          </a:xfrm>
        </p:spPr>
        <p:txBody>
          <a:bodyPr/>
          <a:lstStyle/>
          <a:p>
            <a:r>
              <a:rPr lang="en-US" dirty="0"/>
              <a:t>How Much Should Data Resilience Cost?</a:t>
            </a:r>
          </a:p>
        </p:txBody>
      </p:sp>
      <p:pic>
        <p:nvPicPr>
          <p:cNvPr id="5" name="Picture Placeholder 4" descr="A picture containing text&#10;&#10;Description automatically generated">
            <a:extLst>
              <a:ext uri="{FF2B5EF4-FFF2-40B4-BE49-F238E27FC236}">
                <a16:creationId xmlns:a16="http://schemas.microsoft.com/office/drawing/2014/main" id="{9A387DEB-CE49-DD46-B79E-A5584AC2E45F}"/>
              </a:ext>
            </a:extLst>
          </p:cNvPr>
          <p:cNvPicPr>
            <a:picLocks noGrp="1" noChangeAspect="1"/>
          </p:cNvPicPr>
          <p:nvPr>
            <p:ph type="pic" sz="quarter" idx="4294967295"/>
          </p:nvPr>
        </p:nvPicPr>
        <p:blipFill>
          <a:blip r:embed="rId3"/>
          <a:srcRect l="24979" r="24979"/>
          <a:stretch>
            <a:fillRect/>
          </a:stretch>
        </p:blipFill>
        <p:spPr>
          <a:xfrm>
            <a:off x="0" y="0"/>
            <a:ext cx="6096000" cy="6858000"/>
          </a:xfrm>
        </p:spPr>
      </p:pic>
      <p:sp>
        <p:nvSpPr>
          <p:cNvPr id="8" name="CuadroTexto 5">
            <a:extLst>
              <a:ext uri="{FF2B5EF4-FFF2-40B4-BE49-F238E27FC236}">
                <a16:creationId xmlns:a16="http://schemas.microsoft.com/office/drawing/2014/main" id="{58E2FFB1-A47B-8547-B384-318EB433BE7C}"/>
              </a:ext>
            </a:extLst>
          </p:cNvPr>
          <p:cNvSpPr txBox="1"/>
          <p:nvPr/>
        </p:nvSpPr>
        <p:spPr>
          <a:xfrm>
            <a:off x="6369923" y="1341120"/>
            <a:ext cx="5522976" cy="4832092"/>
          </a:xfrm>
          <a:prstGeom prst="rect">
            <a:avLst/>
          </a:prstGeom>
          <a:noFill/>
        </p:spPr>
        <p:txBody>
          <a:bodyPr wrap="square" rtlCol="0">
            <a:spAutoFit/>
          </a:bodyPr>
          <a:lstStyle/>
          <a:p>
            <a:pPr>
              <a:spcBef>
                <a:spcPts val="600"/>
              </a:spcBef>
            </a:pPr>
            <a:r>
              <a:rPr lang="en-US" sz="2400" dirty="0">
                <a:cs typeface="Arial" panose="020B0604020202020204" pitchFamily="34" charset="0"/>
              </a:rPr>
              <a:t>Part of this conversation take into consideration your </a:t>
            </a:r>
            <a:r>
              <a:rPr lang="en-US" sz="2400" dirty="0">
                <a:solidFill>
                  <a:srgbClr val="0070C0"/>
                </a:solidFill>
                <a:cs typeface="Arial" panose="020B0604020202020204" pitchFamily="34" charset="0"/>
              </a:rPr>
              <a:t>budget</a:t>
            </a:r>
            <a:r>
              <a:rPr lang="en-US" sz="2400" dirty="0">
                <a:cs typeface="Arial" panose="020B0604020202020204" pitchFamily="34" charset="0"/>
              </a:rPr>
              <a:t>?</a:t>
            </a:r>
          </a:p>
          <a:p>
            <a:pPr>
              <a:spcBef>
                <a:spcPts val="600"/>
              </a:spcBef>
            </a:pPr>
            <a:r>
              <a:rPr lang="en-US" sz="2400" dirty="0">
                <a:cs typeface="Arial" panose="020B0604020202020204" pitchFamily="34" charset="0"/>
              </a:rPr>
              <a:t>The budget would be a part of analysis done to determine the </a:t>
            </a:r>
            <a:r>
              <a:rPr lang="en-US" sz="2400" dirty="0">
                <a:solidFill>
                  <a:srgbClr val="0070C0"/>
                </a:solidFill>
                <a:cs typeface="Arial" panose="020B0604020202020204" pitchFamily="34" charset="0"/>
              </a:rPr>
              <a:t>value of your data</a:t>
            </a:r>
            <a:r>
              <a:rPr lang="en-US" sz="2400" dirty="0">
                <a:cs typeface="Arial" panose="020B0604020202020204" pitchFamily="34" charset="0"/>
              </a:rPr>
              <a:t>.</a:t>
            </a:r>
          </a:p>
          <a:p>
            <a:pPr>
              <a:spcBef>
                <a:spcPts val="600"/>
              </a:spcBef>
            </a:pPr>
            <a:endParaRPr lang="en-US" sz="2400" dirty="0">
              <a:cs typeface="Arial" panose="020B0604020202020204" pitchFamily="34" charset="0"/>
            </a:endParaRPr>
          </a:p>
          <a:p>
            <a:pPr>
              <a:spcBef>
                <a:spcPts val="600"/>
              </a:spcBef>
            </a:pPr>
            <a:r>
              <a:rPr lang="en-US" sz="2400" dirty="0">
                <a:cs typeface="Arial" panose="020B0604020202020204" pitchFamily="34" charset="0"/>
              </a:rPr>
              <a:t>Key things to keep in mind:</a:t>
            </a:r>
          </a:p>
          <a:p>
            <a:pPr marL="342900" indent="-342900">
              <a:spcBef>
                <a:spcPts val="600"/>
              </a:spcBef>
              <a:buFont typeface="Arial" panose="020B0604020202020204" pitchFamily="34" charset="0"/>
              <a:buChar char="•"/>
            </a:pPr>
            <a:r>
              <a:rPr lang="en-US" sz="2000" dirty="0">
                <a:cs typeface="Arial" panose="020B0604020202020204" pitchFamily="34" charset="0"/>
              </a:rPr>
              <a:t>Data value</a:t>
            </a:r>
          </a:p>
          <a:p>
            <a:pPr marL="342900" indent="-342900">
              <a:spcBef>
                <a:spcPts val="600"/>
              </a:spcBef>
              <a:buFont typeface="Arial" panose="020B0604020202020204" pitchFamily="34" charset="0"/>
              <a:buChar char="•"/>
            </a:pPr>
            <a:r>
              <a:rPr lang="en-US" sz="2000" dirty="0">
                <a:cs typeface="Arial" panose="020B0604020202020204" pitchFamily="34" charset="0"/>
              </a:rPr>
              <a:t>RTO – recovery SLAs</a:t>
            </a:r>
          </a:p>
          <a:p>
            <a:pPr marL="342900" indent="-342900">
              <a:spcBef>
                <a:spcPts val="600"/>
              </a:spcBef>
              <a:buFont typeface="Arial" panose="020B0604020202020204" pitchFamily="34" charset="0"/>
              <a:buChar char="•"/>
            </a:pPr>
            <a:r>
              <a:rPr lang="en-US" sz="2000" dirty="0">
                <a:cs typeface="Arial" panose="020B0604020202020204" pitchFamily="34" charset="0"/>
              </a:rPr>
              <a:t>Level of security (air-gap)</a:t>
            </a:r>
          </a:p>
          <a:p>
            <a:pPr marL="342900" indent="-342900">
              <a:spcBef>
                <a:spcPts val="600"/>
              </a:spcBef>
              <a:buFont typeface="Arial" panose="020B0604020202020204" pitchFamily="34" charset="0"/>
              <a:buChar char="•"/>
            </a:pPr>
            <a:r>
              <a:rPr lang="en-US" sz="2000" dirty="0">
                <a:cs typeface="Arial" panose="020B0604020202020204" pitchFamily="34" charset="0"/>
              </a:rPr>
              <a:t>Today’s infrastructure</a:t>
            </a:r>
          </a:p>
          <a:p>
            <a:pPr marL="342900" indent="-342900">
              <a:spcBef>
                <a:spcPts val="600"/>
              </a:spcBef>
              <a:buFont typeface="Arial" panose="020B0604020202020204" pitchFamily="34" charset="0"/>
              <a:buChar char="•"/>
            </a:pPr>
            <a:r>
              <a:rPr lang="en-US" sz="2000" dirty="0">
                <a:cs typeface="Arial" panose="020B0604020202020204" pitchFamily="34" charset="0"/>
              </a:rPr>
              <a:t>Retention needs</a:t>
            </a:r>
          </a:p>
        </p:txBody>
      </p:sp>
    </p:spTree>
    <p:extLst>
      <p:ext uri="{BB962C8B-B14F-4D97-AF65-F5344CB8AC3E}">
        <p14:creationId xmlns:p14="http://schemas.microsoft.com/office/powerpoint/2010/main" val="280344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E172E-5CD3-D343-AB70-7383A384D734}"/>
              </a:ext>
            </a:extLst>
          </p:cNvPr>
          <p:cNvSpPr>
            <a:spLocks noGrp="1"/>
          </p:cNvSpPr>
          <p:nvPr>
            <p:ph type="title"/>
          </p:nvPr>
        </p:nvSpPr>
        <p:spPr/>
        <p:txBody>
          <a:bodyPr anchor="t"/>
          <a:lstStyle/>
          <a:p>
            <a:r>
              <a:rPr lang="en-US" sz="3733" dirty="0">
                <a:solidFill>
                  <a:srgbClr val="F3F3F3">
                    <a:lumMod val="20000"/>
                    <a:lumOff val="80000"/>
                  </a:srgbClr>
                </a:solidFill>
              </a:rPr>
              <a:t>RFE - Request for Enhancements…</a:t>
            </a:r>
            <a:br>
              <a:rPr lang="en-US" sz="3733" dirty="0">
                <a:solidFill>
                  <a:srgbClr val="F3F3F3">
                    <a:lumMod val="20000"/>
                    <a:lumOff val="80000"/>
                  </a:srgbClr>
                </a:solidFill>
              </a:rPr>
            </a:br>
            <a:r>
              <a:rPr lang="en-US" sz="2667" dirty="0">
                <a:solidFill>
                  <a:srgbClr val="F3F3F3">
                    <a:lumMod val="20000"/>
                    <a:lumOff val="80000"/>
                  </a:srgbClr>
                </a:solidFill>
                <a:hlinkClick r:id="rId3"/>
              </a:rPr>
              <a:t>https://ibm.co/2YmPs3Q</a:t>
            </a:r>
            <a:r>
              <a:rPr lang="en-US" sz="2667" dirty="0">
                <a:solidFill>
                  <a:srgbClr val="F3F3F3">
                    <a:lumMod val="20000"/>
                    <a:lumOff val="80000"/>
                  </a:srgbClr>
                </a:solidFill>
              </a:rPr>
              <a:t> </a:t>
            </a:r>
            <a:endParaRPr lang="en-US" sz="10666" b="1" dirty="0">
              <a:effectLst>
                <a:outerShdw blurRad="50800" dist="38100" dir="2700000" algn="tl" rotWithShape="0">
                  <a:schemeClr val="bg1">
                    <a:alpha val="40000"/>
                  </a:schemeClr>
                </a:outerShdw>
              </a:effectLst>
            </a:endParaRPr>
          </a:p>
        </p:txBody>
      </p:sp>
      <p:sp>
        <p:nvSpPr>
          <p:cNvPr id="3" name="Text Placeholder 2">
            <a:extLst>
              <a:ext uri="{FF2B5EF4-FFF2-40B4-BE49-F238E27FC236}">
                <a16:creationId xmlns:a16="http://schemas.microsoft.com/office/drawing/2014/main" id="{F40489A1-3F7B-9247-A569-D0EF843E01E8}"/>
              </a:ext>
            </a:extLst>
          </p:cNvPr>
          <p:cNvSpPr>
            <a:spLocks noGrp="1"/>
          </p:cNvSpPr>
          <p:nvPr>
            <p:ph type="body" sz="quarter" idx="12"/>
          </p:nvPr>
        </p:nvSpPr>
        <p:spPr/>
        <p:txBody>
          <a:bodyPr/>
          <a:lstStyle/>
          <a:p>
            <a:endParaRPr lang="en-US"/>
          </a:p>
        </p:txBody>
      </p:sp>
      <p:sp>
        <p:nvSpPr>
          <p:cNvPr id="11" name="Content Placeholder 3">
            <a:extLst>
              <a:ext uri="{FF2B5EF4-FFF2-40B4-BE49-F238E27FC236}">
                <a16:creationId xmlns:a16="http://schemas.microsoft.com/office/drawing/2014/main" id="{34ED83D0-A61C-7A41-A8EE-EC09D8866E74}"/>
              </a:ext>
            </a:extLst>
          </p:cNvPr>
          <p:cNvSpPr txBox="1">
            <a:spLocks/>
          </p:cNvSpPr>
          <p:nvPr/>
        </p:nvSpPr>
        <p:spPr>
          <a:xfrm>
            <a:off x="6084712" y="3406504"/>
            <a:ext cx="6096001" cy="3451497"/>
          </a:xfrm>
          <a:prstGeom prst="rect">
            <a:avLst/>
          </a:prstGeom>
          <a:solidFill>
            <a:srgbClr val="054ADA"/>
          </a:solidFill>
          <a:ln>
            <a:noFill/>
          </a:ln>
        </p:spPr>
        <p:txBody>
          <a:bodyPr vert="horz" lIns="292608" tIns="268224" rIns="304800" bIns="304800" rtlCol="0">
            <a:noAutofit/>
          </a:bodyPr>
          <a:lstStyle>
            <a:lvl1pPr marL="0" indent="0" algn="l" rtl="0" eaLnBrk="1" fontAlgn="base" hangingPunct="1">
              <a:lnSpc>
                <a:spcPct val="100000"/>
              </a:lnSpc>
              <a:spcBef>
                <a:spcPts val="1100"/>
              </a:spcBef>
              <a:spcAft>
                <a:spcPct val="0"/>
              </a:spcAft>
              <a:buClr>
                <a:schemeClr val="tx1"/>
              </a:buClr>
              <a:buSzPct val="90000"/>
              <a:buFont typeface="Wingdings" pitchFamily="2" charset="2"/>
              <a:buNone/>
              <a:defRPr sz="1400">
                <a:solidFill>
                  <a:schemeClr val="bg1"/>
                </a:solidFill>
                <a:latin typeface="+mn-lt"/>
                <a:ea typeface="IBM Plex Sans" charset="0"/>
                <a:cs typeface="IBM Plex Sans" charset="0"/>
              </a:defRPr>
            </a:lvl1pPr>
            <a:lvl2pPr marL="171452" indent="-173736" algn="l" rtl="0" eaLnBrk="1" fontAlgn="base" hangingPunct="1">
              <a:lnSpc>
                <a:spcPct val="100000"/>
              </a:lnSpc>
              <a:spcBef>
                <a:spcPts val="1100"/>
              </a:spcBef>
              <a:spcAft>
                <a:spcPct val="0"/>
              </a:spcAft>
              <a:buClr>
                <a:schemeClr val="tx1"/>
              </a:buClr>
              <a:buSzPct val="100000"/>
              <a:buFont typeface=".AppleSystemUIFont" charset="-120"/>
              <a:buChar char="–"/>
              <a:tabLst/>
              <a:defRPr sz="1400">
                <a:solidFill>
                  <a:schemeClr val="tx1"/>
                </a:solidFill>
                <a:latin typeface="+mn-lt"/>
                <a:ea typeface="IBM Plex Sans" charset="0"/>
                <a:cs typeface="IBM Plex Sans" charset="0"/>
              </a:defRPr>
            </a:lvl2pPr>
            <a:lvl3pPr marL="342905" indent="-173736" algn="l" rtl="0" eaLnBrk="1" fontAlgn="base" hangingPunct="1">
              <a:lnSpc>
                <a:spcPct val="100000"/>
              </a:lnSpc>
              <a:spcBef>
                <a:spcPts val="1100"/>
              </a:spcBef>
              <a:spcAft>
                <a:spcPct val="0"/>
              </a:spcAft>
              <a:buClr>
                <a:schemeClr val="tx1"/>
              </a:buClr>
              <a:buSzPct val="100000"/>
              <a:buFont typeface="Arial" panose="020B0604020202020204" pitchFamily="34" charset="0"/>
              <a:buChar char="•"/>
              <a:tabLst/>
              <a:defRPr sz="1400">
                <a:solidFill>
                  <a:schemeClr val="tx1"/>
                </a:solidFill>
                <a:latin typeface="+mn-lt"/>
                <a:ea typeface="IBM Plex Sans" charset="0"/>
                <a:cs typeface="IBM Plex Sans" charset="0"/>
              </a:defRPr>
            </a:lvl3pPr>
            <a:lvl4pPr marL="628658" indent="-173736" algn="l" rtl="0" eaLnBrk="1" fontAlgn="base" hangingPunct="1">
              <a:lnSpc>
                <a:spcPct val="100000"/>
              </a:lnSpc>
              <a:spcBef>
                <a:spcPts val="1100"/>
              </a:spcBef>
              <a:spcAft>
                <a:spcPct val="0"/>
              </a:spcAft>
              <a:buClr>
                <a:schemeClr val="tx1"/>
              </a:buClr>
              <a:buSzPct val="100000"/>
              <a:buFont typeface=".AppleSystemUIFont" charset="-120"/>
              <a:buChar char="–"/>
              <a:tabLst/>
              <a:defRPr sz="1400" baseline="0">
                <a:solidFill>
                  <a:schemeClr val="tx1"/>
                </a:solidFill>
                <a:latin typeface="+mn-lt"/>
                <a:ea typeface="IBM Plex Sans" charset="0"/>
                <a:cs typeface="IBM Plex Sans" charset="0"/>
              </a:defRPr>
            </a:lvl4pPr>
            <a:lvl5pPr marL="803285" indent="-173736" algn="l" rtl="0" eaLnBrk="1" fontAlgn="base" hangingPunct="1">
              <a:lnSpc>
                <a:spcPct val="100000"/>
              </a:lnSpc>
              <a:spcBef>
                <a:spcPts val="1100"/>
              </a:spcBef>
              <a:spcAft>
                <a:spcPct val="0"/>
              </a:spcAft>
              <a:buClr>
                <a:schemeClr val="tx1"/>
              </a:buClr>
              <a:buFont typeface=".AppleSystemUIFont" charset="-120"/>
              <a:buChar char="»"/>
              <a:tabLst/>
              <a:defRPr sz="1400">
                <a:solidFill>
                  <a:schemeClr val="tx1"/>
                </a:solidFill>
                <a:latin typeface="+mn-lt"/>
                <a:ea typeface="IBM Plex Sans" charset="0"/>
                <a:cs typeface="IBM Plex Sans"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Arial"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Arial"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Arial"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Arial" charset="0"/>
              </a:defRPr>
            </a:lvl9pPr>
          </a:lstStyle>
          <a:p>
            <a:pPr marL="228597" lvl="1" indent="-231642" defTabSz="914621">
              <a:spcBef>
                <a:spcPts val="1467"/>
              </a:spcBef>
              <a:buClr>
                <a:srgbClr val="FFFFFF"/>
              </a:buClr>
            </a:pPr>
            <a:r>
              <a:rPr lang="en-US" sz="1867" dirty="0">
                <a:solidFill>
                  <a:srgbClr val="FFFFFF">
                    <a:lumMod val="10000"/>
                    <a:lumOff val="90000"/>
                  </a:srgbClr>
                </a:solidFill>
                <a:latin typeface="Arial"/>
              </a:rPr>
              <a:t>Access to features before they’re released</a:t>
            </a:r>
          </a:p>
          <a:p>
            <a:pPr marL="228597" lvl="1" indent="-231642" defTabSz="914621">
              <a:spcBef>
                <a:spcPts val="1467"/>
              </a:spcBef>
              <a:buClr>
                <a:srgbClr val="FFFFFF"/>
              </a:buClr>
            </a:pPr>
            <a:r>
              <a:rPr lang="en-US" sz="1867" dirty="0">
                <a:solidFill>
                  <a:srgbClr val="FFFFFF">
                    <a:lumMod val="10000"/>
                    <a:lumOff val="90000"/>
                  </a:srgbClr>
                </a:solidFill>
                <a:latin typeface="Arial"/>
              </a:rPr>
              <a:t>Evaluate how new features meet your needs</a:t>
            </a:r>
          </a:p>
          <a:p>
            <a:pPr marL="228597" lvl="1" indent="-231642" defTabSz="914621">
              <a:spcBef>
                <a:spcPts val="1467"/>
              </a:spcBef>
              <a:buClr>
                <a:srgbClr val="FFFFFF"/>
              </a:buClr>
            </a:pPr>
            <a:r>
              <a:rPr lang="en-US" sz="1867" dirty="0">
                <a:solidFill>
                  <a:srgbClr val="FFFFFF">
                    <a:lumMod val="10000"/>
                    <a:lumOff val="90000"/>
                  </a:srgbClr>
                </a:solidFill>
                <a:latin typeface="Arial"/>
              </a:rPr>
              <a:t>Influence designs and product direction</a:t>
            </a:r>
          </a:p>
          <a:p>
            <a:pPr marL="228597" lvl="1" indent="-231642" defTabSz="914621">
              <a:spcBef>
                <a:spcPts val="1467"/>
              </a:spcBef>
              <a:buClr>
                <a:srgbClr val="FFFFFF"/>
              </a:buClr>
            </a:pPr>
            <a:r>
              <a:rPr lang="en-US" sz="1867" dirty="0">
                <a:solidFill>
                  <a:srgbClr val="FFFFFF">
                    <a:lumMod val="10000"/>
                    <a:lumOff val="90000"/>
                  </a:srgbClr>
                </a:solidFill>
                <a:latin typeface="Arial"/>
              </a:rPr>
              <a:t>Interact directly with product teams</a:t>
            </a:r>
          </a:p>
          <a:p>
            <a:pPr marL="228597" lvl="1" indent="-231642" defTabSz="914621">
              <a:spcBef>
                <a:spcPts val="1467"/>
              </a:spcBef>
              <a:buClr>
                <a:srgbClr val="FFFFFF"/>
              </a:buClr>
            </a:pPr>
            <a:r>
              <a:rPr lang="en-US" sz="1867" dirty="0">
                <a:solidFill>
                  <a:srgbClr val="FFFFFF">
                    <a:lumMod val="10000"/>
                    <a:lumOff val="90000"/>
                  </a:srgbClr>
                </a:solidFill>
                <a:latin typeface="Arial"/>
              </a:rPr>
              <a:t>Collaborate with IBM experts and other users</a:t>
            </a:r>
          </a:p>
          <a:p>
            <a:pPr marL="228597" lvl="1" indent="-231642" defTabSz="914621">
              <a:spcBef>
                <a:spcPts val="1467"/>
              </a:spcBef>
              <a:buClr>
                <a:srgbClr val="FFFFFF"/>
              </a:buClr>
            </a:pPr>
            <a:r>
              <a:rPr lang="en-US" sz="1867" dirty="0">
                <a:solidFill>
                  <a:srgbClr val="FFFFFF">
                    <a:lumMod val="10000"/>
                    <a:lumOff val="90000"/>
                  </a:srgbClr>
                </a:solidFill>
                <a:latin typeface="Arial"/>
              </a:rPr>
              <a:t>Become an IBM reference customer and share your success</a:t>
            </a:r>
          </a:p>
        </p:txBody>
      </p:sp>
      <p:sp>
        <p:nvSpPr>
          <p:cNvPr id="13" name="Content Placeholder 4">
            <a:extLst>
              <a:ext uri="{FF2B5EF4-FFF2-40B4-BE49-F238E27FC236}">
                <a16:creationId xmlns:a16="http://schemas.microsoft.com/office/drawing/2014/main" id="{43468A67-0219-3948-A56A-93E1A26B8DCE}"/>
              </a:ext>
            </a:extLst>
          </p:cNvPr>
          <p:cNvSpPr txBox="1">
            <a:spLocks/>
          </p:cNvSpPr>
          <p:nvPr/>
        </p:nvSpPr>
        <p:spPr>
          <a:xfrm>
            <a:off x="6096000" y="1725749"/>
            <a:ext cx="6096001" cy="1725748"/>
          </a:xfrm>
          <a:prstGeom prst="rect">
            <a:avLst/>
          </a:prstGeom>
          <a:solidFill>
            <a:srgbClr val="0062FF"/>
          </a:solidFill>
          <a:ln>
            <a:noFill/>
          </a:ln>
        </p:spPr>
        <p:txBody>
          <a:bodyPr vert="horz" lIns="292608" tIns="268224" rIns="304800" bIns="304800" rtlCol="0">
            <a:noAutofit/>
          </a:bodyPr>
          <a:lstStyle>
            <a:lvl1pPr marL="0" indent="0" algn="l" rtl="0" eaLnBrk="1" fontAlgn="base" hangingPunct="1">
              <a:lnSpc>
                <a:spcPct val="100000"/>
              </a:lnSpc>
              <a:spcBef>
                <a:spcPts val="1100"/>
              </a:spcBef>
              <a:spcAft>
                <a:spcPct val="0"/>
              </a:spcAft>
              <a:buClr>
                <a:schemeClr val="tx1"/>
              </a:buClr>
              <a:buSzPct val="90000"/>
              <a:buFont typeface="Wingdings" pitchFamily="2" charset="2"/>
              <a:buNone/>
              <a:defRPr sz="1400">
                <a:solidFill>
                  <a:schemeClr val="bg1"/>
                </a:solidFill>
                <a:latin typeface="+mn-lt"/>
                <a:ea typeface="IBM Plex Sans" charset="0"/>
                <a:cs typeface="IBM Plex Sans" charset="0"/>
              </a:defRPr>
            </a:lvl1pPr>
            <a:lvl2pPr marL="171452" indent="-173736" algn="l" rtl="0" eaLnBrk="1" fontAlgn="base" hangingPunct="1">
              <a:lnSpc>
                <a:spcPct val="100000"/>
              </a:lnSpc>
              <a:spcBef>
                <a:spcPts val="1100"/>
              </a:spcBef>
              <a:spcAft>
                <a:spcPct val="0"/>
              </a:spcAft>
              <a:buClr>
                <a:schemeClr val="tx1"/>
              </a:buClr>
              <a:buSzPct val="100000"/>
              <a:buFont typeface=".AppleSystemUIFont" charset="-120"/>
              <a:buChar char="–"/>
              <a:tabLst/>
              <a:defRPr sz="1400">
                <a:solidFill>
                  <a:schemeClr val="tx1"/>
                </a:solidFill>
                <a:latin typeface="+mn-lt"/>
                <a:ea typeface="IBM Plex Sans" charset="0"/>
                <a:cs typeface="IBM Plex Sans" charset="0"/>
              </a:defRPr>
            </a:lvl2pPr>
            <a:lvl3pPr marL="342905" indent="-173736" algn="l" rtl="0" eaLnBrk="1" fontAlgn="base" hangingPunct="1">
              <a:lnSpc>
                <a:spcPct val="100000"/>
              </a:lnSpc>
              <a:spcBef>
                <a:spcPts val="1100"/>
              </a:spcBef>
              <a:spcAft>
                <a:spcPct val="0"/>
              </a:spcAft>
              <a:buClr>
                <a:schemeClr val="tx1"/>
              </a:buClr>
              <a:buSzPct val="100000"/>
              <a:buFont typeface="Arial" panose="020B0604020202020204" pitchFamily="34" charset="0"/>
              <a:buChar char="•"/>
              <a:tabLst/>
              <a:defRPr sz="1400">
                <a:solidFill>
                  <a:schemeClr val="tx1"/>
                </a:solidFill>
                <a:latin typeface="+mn-lt"/>
                <a:ea typeface="IBM Plex Sans" charset="0"/>
                <a:cs typeface="IBM Plex Sans" charset="0"/>
              </a:defRPr>
            </a:lvl3pPr>
            <a:lvl4pPr marL="628658" indent="-173736" algn="l" rtl="0" eaLnBrk="1" fontAlgn="base" hangingPunct="1">
              <a:lnSpc>
                <a:spcPct val="100000"/>
              </a:lnSpc>
              <a:spcBef>
                <a:spcPts val="1100"/>
              </a:spcBef>
              <a:spcAft>
                <a:spcPct val="0"/>
              </a:spcAft>
              <a:buClr>
                <a:schemeClr val="tx1"/>
              </a:buClr>
              <a:buSzPct val="100000"/>
              <a:buFont typeface=".AppleSystemUIFont" charset="-120"/>
              <a:buChar char="–"/>
              <a:tabLst/>
              <a:defRPr sz="1400" baseline="0">
                <a:solidFill>
                  <a:schemeClr val="tx1"/>
                </a:solidFill>
                <a:latin typeface="+mn-lt"/>
                <a:ea typeface="IBM Plex Sans" charset="0"/>
                <a:cs typeface="IBM Plex Sans" charset="0"/>
              </a:defRPr>
            </a:lvl4pPr>
            <a:lvl5pPr marL="803285" indent="-173736" algn="l" rtl="0" eaLnBrk="1" fontAlgn="base" hangingPunct="1">
              <a:lnSpc>
                <a:spcPct val="100000"/>
              </a:lnSpc>
              <a:spcBef>
                <a:spcPts val="1100"/>
              </a:spcBef>
              <a:spcAft>
                <a:spcPct val="0"/>
              </a:spcAft>
              <a:buClr>
                <a:schemeClr val="tx1"/>
              </a:buClr>
              <a:buFont typeface=".AppleSystemUIFont" charset="-120"/>
              <a:buChar char="»"/>
              <a:tabLst/>
              <a:defRPr sz="1400">
                <a:solidFill>
                  <a:schemeClr val="tx1"/>
                </a:solidFill>
                <a:latin typeface="+mn-lt"/>
                <a:ea typeface="IBM Plex Sans" charset="0"/>
                <a:cs typeface="IBM Plex Sans"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Arial"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Arial"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Arial"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Arial" charset="0"/>
              </a:defRPr>
            </a:lvl9pPr>
          </a:lstStyle>
          <a:p>
            <a:pPr defTabSz="1219170">
              <a:spcBef>
                <a:spcPts val="0"/>
              </a:spcBef>
              <a:buClr>
                <a:srgbClr val="000000"/>
              </a:buClr>
              <a:defRPr/>
            </a:pPr>
            <a:r>
              <a:rPr lang="en-US" sz="2133" b="1" kern="0" dirty="0">
                <a:solidFill>
                  <a:srgbClr val="FFFFFF"/>
                </a:solidFill>
                <a:latin typeface="Arial" panose="020B0604020202020204"/>
              </a:rPr>
              <a:t>Vote on or Track RFEs</a:t>
            </a:r>
          </a:p>
        </p:txBody>
      </p:sp>
      <p:sp>
        <p:nvSpPr>
          <p:cNvPr id="14" name="Content Placeholder 5">
            <a:extLst>
              <a:ext uri="{FF2B5EF4-FFF2-40B4-BE49-F238E27FC236}">
                <a16:creationId xmlns:a16="http://schemas.microsoft.com/office/drawing/2014/main" id="{08BEB7C6-EAED-BB49-89FE-C843F18A8CF2}"/>
              </a:ext>
            </a:extLst>
          </p:cNvPr>
          <p:cNvSpPr txBox="1">
            <a:spLocks/>
          </p:cNvSpPr>
          <p:nvPr/>
        </p:nvSpPr>
        <p:spPr>
          <a:xfrm>
            <a:off x="6096000" y="1"/>
            <a:ext cx="6107289" cy="1725748"/>
          </a:xfrm>
          <a:prstGeom prst="rect">
            <a:avLst/>
          </a:prstGeom>
          <a:solidFill>
            <a:srgbClr val="6EA6FF"/>
          </a:solidFill>
          <a:ln>
            <a:noFill/>
          </a:ln>
        </p:spPr>
        <p:txBody>
          <a:bodyPr vert="horz" lIns="292608" tIns="268224" rIns="304800" bIns="304800" rtlCol="0">
            <a:noAutofit/>
          </a:bodyPr>
          <a:lstStyle>
            <a:lvl1pPr marL="0" indent="0" algn="l" rtl="0" eaLnBrk="1" fontAlgn="base" hangingPunct="1">
              <a:lnSpc>
                <a:spcPct val="100000"/>
              </a:lnSpc>
              <a:spcBef>
                <a:spcPts val="1100"/>
              </a:spcBef>
              <a:spcAft>
                <a:spcPct val="0"/>
              </a:spcAft>
              <a:buClr>
                <a:schemeClr val="tx1"/>
              </a:buClr>
              <a:buSzPct val="90000"/>
              <a:buFont typeface="Wingdings" pitchFamily="2" charset="2"/>
              <a:buNone/>
              <a:defRPr sz="1400">
                <a:solidFill>
                  <a:schemeClr val="tx1"/>
                </a:solidFill>
                <a:latin typeface="+mn-lt"/>
                <a:ea typeface="IBM Plex Sans" charset="0"/>
                <a:cs typeface="IBM Plex Sans" charset="0"/>
              </a:defRPr>
            </a:lvl1pPr>
            <a:lvl2pPr marL="171452" indent="-173736" algn="l" rtl="0" eaLnBrk="1" fontAlgn="base" hangingPunct="1">
              <a:lnSpc>
                <a:spcPct val="100000"/>
              </a:lnSpc>
              <a:spcBef>
                <a:spcPts val="1100"/>
              </a:spcBef>
              <a:spcAft>
                <a:spcPct val="0"/>
              </a:spcAft>
              <a:buClr>
                <a:schemeClr val="tx1"/>
              </a:buClr>
              <a:buSzPct val="100000"/>
              <a:buFont typeface=".AppleSystemUIFont" charset="-120"/>
              <a:buChar char="–"/>
              <a:tabLst/>
              <a:defRPr sz="1400">
                <a:solidFill>
                  <a:schemeClr val="tx1"/>
                </a:solidFill>
                <a:latin typeface="+mn-lt"/>
                <a:ea typeface="IBM Plex Sans" charset="0"/>
                <a:cs typeface="IBM Plex Sans" charset="0"/>
              </a:defRPr>
            </a:lvl2pPr>
            <a:lvl3pPr marL="342905" indent="-173736" algn="l" rtl="0" eaLnBrk="1" fontAlgn="base" hangingPunct="1">
              <a:lnSpc>
                <a:spcPct val="100000"/>
              </a:lnSpc>
              <a:spcBef>
                <a:spcPts val="1100"/>
              </a:spcBef>
              <a:spcAft>
                <a:spcPct val="0"/>
              </a:spcAft>
              <a:buClr>
                <a:schemeClr val="tx1"/>
              </a:buClr>
              <a:buSzPct val="100000"/>
              <a:buFont typeface="Arial" panose="020B0604020202020204" pitchFamily="34" charset="0"/>
              <a:buChar char="•"/>
              <a:tabLst/>
              <a:defRPr sz="1400">
                <a:solidFill>
                  <a:schemeClr val="tx1"/>
                </a:solidFill>
                <a:latin typeface="+mn-lt"/>
                <a:ea typeface="IBM Plex Sans" charset="0"/>
                <a:cs typeface="IBM Plex Sans" charset="0"/>
              </a:defRPr>
            </a:lvl3pPr>
            <a:lvl4pPr marL="628658" indent="-173736" algn="l" rtl="0" eaLnBrk="1" fontAlgn="base" hangingPunct="1">
              <a:lnSpc>
                <a:spcPct val="100000"/>
              </a:lnSpc>
              <a:spcBef>
                <a:spcPts val="1100"/>
              </a:spcBef>
              <a:spcAft>
                <a:spcPct val="0"/>
              </a:spcAft>
              <a:buClr>
                <a:schemeClr val="tx1"/>
              </a:buClr>
              <a:buSzPct val="100000"/>
              <a:buFont typeface=".AppleSystemUIFont" charset="-120"/>
              <a:buChar char="–"/>
              <a:tabLst/>
              <a:defRPr sz="1400" baseline="0">
                <a:solidFill>
                  <a:schemeClr val="tx1"/>
                </a:solidFill>
                <a:latin typeface="+mn-lt"/>
                <a:ea typeface="IBM Plex Sans" charset="0"/>
                <a:cs typeface="IBM Plex Sans" charset="0"/>
              </a:defRPr>
            </a:lvl4pPr>
            <a:lvl5pPr marL="803285" indent="-173736" algn="l" rtl="0" eaLnBrk="1" fontAlgn="base" hangingPunct="1">
              <a:lnSpc>
                <a:spcPct val="100000"/>
              </a:lnSpc>
              <a:spcBef>
                <a:spcPts val="1100"/>
              </a:spcBef>
              <a:spcAft>
                <a:spcPct val="0"/>
              </a:spcAft>
              <a:buClr>
                <a:schemeClr val="tx1"/>
              </a:buClr>
              <a:buFont typeface=".AppleSystemUIFont" charset="-120"/>
              <a:buChar char="»"/>
              <a:tabLst/>
              <a:defRPr sz="1400">
                <a:solidFill>
                  <a:schemeClr val="tx1"/>
                </a:solidFill>
                <a:latin typeface="+mn-lt"/>
                <a:ea typeface="IBM Plex Sans" charset="0"/>
                <a:cs typeface="IBM Plex Sans"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Arial"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Arial"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Arial"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Arial" charset="0"/>
              </a:defRPr>
            </a:lvl9pPr>
          </a:lstStyle>
          <a:p>
            <a:pPr defTabSz="1219170">
              <a:spcBef>
                <a:spcPts val="0"/>
              </a:spcBef>
              <a:buClr>
                <a:srgbClr val="000000"/>
              </a:buClr>
              <a:defRPr/>
            </a:pPr>
            <a:r>
              <a:rPr lang="en-US" sz="2133" b="1" kern="0" dirty="0">
                <a:solidFill>
                  <a:srgbClr val="000000"/>
                </a:solidFill>
                <a:latin typeface="Arial" panose="020B0604020202020204"/>
              </a:rPr>
              <a:t>Tell IBM what you need</a:t>
            </a:r>
            <a:endParaRPr lang="en-US" sz="1867" kern="0" dirty="0">
              <a:solidFill>
                <a:srgbClr val="000000"/>
              </a:solidFill>
              <a:latin typeface="Arial" panose="020B0604020202020204"/>
            </a:endParaRPr>
          </a:p>
        </p:txBody>
      </p:sp>
      <p:sp>
        <p:nvSpPr>
          <p:cNvPr id="15" name="TextBox 14">
            <a:extLst>
              <a:ext uri="{FF2B5EF4-FFF2-40B4-BE49-F238E27FC236}">
                <a16:creationId xmlns:a16="http://schemas.microsoft.com/office/drawing/2014/main" id="{19009FCB-4D2F-A94D-9A4B-4D7B7413BF50}"/>
              </a:ext>
            </a:extLst>
          </p:cNvPr>
          <p:cNvSpPr txBox="1"/>
          <p:nvPr/>
        </p:nvSpPr>
        <p:spPr>
          <a:xfrm>
            <a:off x="6246948" y="2464997"/>
            <a:ext cx="3432350" cy="461665"/>
          </a:xfrm>
          <a:prstGeom prst="rect">
            <a:avLst/>
          </a:prstGeom>
          <a:noFill/>
        </p:spPr>
        <p:txBody>
          <a:bodyPr wrap="none" rtlCol="0">
            <a:spAutoFit/>
          </a:bodyPr>
          <a:lstStyle/>
          <a:p>
            <a:pPr defTabSz="914621"/>
            <a:r>
              <a:rPr lang="en-US" sz="2400" dirty="0">
                <a:solidFill>
                  <a:srgbClr val="FFFFFF"/>
                </a:solidFill>
                <a:latin typeface="Arial"/>
                <a:ea typeface="IBM Plex Sans" charset="0"/>
                <a:cs typeface="IBM Plex Sans" charset="0"/>
                <a:hlinkClick r:id="rId4">
                  <a:extLst>
                    <a:ext uri="{A12FA001-AC4F-418D-AE19-62706E023703}">
                      <ahyp:hlinkClr xmlns:ahyp="http://schemas.microsoft.com/office/drawing/2018/hyperlinkcolor" val="tx"/>
                    </a:ext>
                  </a:extLst>
                </a:hlinkClick>
              </a:rPr>
              <a:t>https://ibm.co/2VOs6Ct</a:t>
            </a:r>
            <a:r>
              <a:rPr lang="en-US" sz="2400" dirty="0">
                <a:solidFill>
                  <a:srgbClr val="FFFFFF"/>
                </a:solidFill>
                <a:latin typeface="Arial"/>
                <a:ea typeface="IBM Plex Sans" charset="0"/>
                <a:cs typeface="IBM Plex Sans" charset="0"/>
              </a:rPr>
              <a:t> </a:t>
            </a:r>
          </a:p>
        </p:txBody>
      </p:sp>
      <p:sp>
        <p:nvSpPr>
          <p:cNvPr id="18" name="TextBox 17">
            <a:extLst>
              <a:ext uri="{FF2B5EF4-FFF2-40B4-BE49-F238E27FC236}">
                <a16:creationId xmlns:a16="http://schemas.microsoft.com/office/drawing/2014/main" id="{56E7A13C-CF11-0642-B988-A878D580EDC8}"/>
              </a:ext>
            </a:extLst>
          </p:cNvPr>
          <p:cNvSpPr txBox="1"/>
          <p:nvPr/>
        </p:nvSpPr>
        <p:spPr>
          <a:xfrm>
            <a:off x="6246948" y="827621"/>
            <a:ext cx="3570208" cy="461665"/>
          </a:xfrm>
          <a:prstGeom prst="rect">
            <a:avLst/>
          </a:prstGeom>
          <a:noFill/>
        </p:spPr>
        <p:txBody>
          <a:bodyPr wrap="none" rtlCol="0">
            <a:spAutoFit/>
          </a:bodyPr>
          <a:lstStyle/>
          <a:p>
            <a:pPr defTabSz="914621"/>
            <a:r>
              <a:rPr lang="en-US" sz="2400" dirty="0">
                <a:solidFill>
                  <a:srgbClr val="FFFFFF"/>
                </a:solidFill>
                <a:latin typeface="Arial"/>
                <a:ea typeface="IBM Plex Sans" charset="0"/>
                <a:cs typeface="IBM Plex Sans" charset="0"/>
                <a:hlinkClick r:id="rId5">
                  <a:extLst>
                    <a:ext uri="{A12FA001-AC4F-418D-AE19-62706E023703}">
                      <ahyp:hlinkClr xmlns:ahyp="http://schemas.microsoft.com/office/drawing/2018/hyperlinkcolor" val="tx"/>
                    </a:ext>
                  </a:extLst>
                </a:hlinkClick>
              </a:rPr>
              <a:t>https://ibm.co/3aQnPmu</a:t>
            </a:r>
            <a:r>
              <a:rPr lang="en-US" sz="2400" dirty="0">
                <a:solidFill>
                  <a:srgbClr val="FFFFFF"/>
                </a:solidFill>
                <a:latin typeface="Arial"/>
                <a:ea typeface="IBM Plex Sans" charset="0"/>
                <a:cs typeface="IBM Plex Sans" charset="0"/>
              </a:rPr>
              <a:t> </a:t>
            </a:r>
          </a:p>
        </p:txBody>
      </p:sp>
      <p:sp>
        <p:nvSpPr>
          <p:cNvPr id="19" name="Title">
            <a:extLst>
              <a:ext uri="{FF2B5EF4-FFF2-40B4-BE49-F238E27FC236}">
                <a16:creationId xmlns:a16="http://schemas.microsoft.com/office/drawing/2014/main" id="{D29B1B16-B73B-F84A-8C75-29CC15A97DDA}"/>
              </a:ext>
            </a:extLst>
          </p:cNvPr>
          <p:cNvSpPr txBox="1">
            <a:spLocks/>
          </p:cNvSpPr>
          <p:nvPr/>
        </p:nvSpPr>
        <p:spPr>
          <a:xfrm>
            <a:off x="280418" y="3451497"/>
            <a:ext cx="5522885" cy="2746103"/>
          </a:xfrm>
          <a:prstGeom prst="rect">
            <a:avLst/>
          </a:prstGeom>
        </p:spPr>
        <p:txBody>
          <a:bodyPr vert="horz" lIns="0" tIns="0" rIns="0" bIns="0" rtlCol="0" anchor="t">
            <a:noAutofit/>
          </a:bodyPr>
          <a:lstStyle>
            <a:lvl1pPr algn="l" rtl="0" eaLnBrk="1" fontAlgn="base" hangingPunct="1">
              <a:lnSpc>
                <a:spcPct val="90000"/>
              </a:lnSpc>
              <a:spcBef>
                <a:spcPct val="0"/>
              </a:spcBef>
              <a:spcAft>
                <a:spcPct val="0"/>
              </a:spcAft>
              <a:defRPr sz="2400" b="0">
                <a:solidFill>
                  <a:schemeClr val="bg1"/>
                </a:solidFill>
                <a:latin typeface="+mj-lt"/>
                <a:ea typeface="IBM Plex Sans" charset="0"/>
                <a:cs typeface="IBM Plex Sans" charset="0"/>
              </a:defRPr>
            </a:lvl1pPr>
            <a:lvl2pPr algn="l" rtl="0" eaLnBrk="1" fontAlgn="base" hangingPunct="1">
              <a:lnSpc>
                <a:spcPct val="90000"/>
              </a:lnSpc>
              <a:spcBef>
                <a:spcPct val="0"/>
              </a:spcBef>
              <a:spcAft>
                <a:spcPct val="0"/>
              </a:spcAft>
              <a:defRPr sz="2220">
                <a:solidFill>
                  <a:srgbClr val="191919"/>
                </a:solidFill>
                <a:latin typeface="HelvNeue Light for IBM" pitchFamily="34" charset="0"/>
              </a:defRPr>
            </a:lvl2pPr>
            <a:lvl3pPr algn="l" rtl="0" eaLnBrk="1" fontAlgn="base" hangingPunct="1">
              <a:lnSpc>
                <a:spcPct val="90000"/>
              </a:lnSpc>
              <a:spcBef>
                <a:spcPct val="0"/>
              </a:spcBef>
              <a:spcAft>
                <a:spcPct val="0"/>
              </a:spcAft>
              <a:defRPr sz="2220">
                <a:solidFill>
                  <a:srgbClr val="191919"/>
                </a:solidFill>
                <a:latin typeface="HelvNeue Light for IBM" pitchFamily="34" charset="0"/>
              </a:defRPr>
            </a:lvl3pPr>
            <a:lvl4pPr algn="l" rtl="0" eaLnBrk="1" fontAlgn="base" hangingPunct="1">
              <a:lnSpc>
                <a:spcPct val="90000"/>
              </a:lnSpc>
              <a:spcBef>
                <a:spcPct val="0"/>
              </a:spcBef>
              <a:spcAft>
                <a:spcPct val="0"/>
              </a:spcAft>
              <a:defRPr sz="2220">
                <a:solidFill>
                  <a:srgbClr val="191919"/>
                </a:solidFill>
                <a:latin typeface="HelvNeue Light for IBM" pitchFamily="34" charset="0"/>
              </a:defRPr>
            </a:lvl4pPr>
            <a:lvl5pPr algn="l" rtl="0" eaLnBrk="1" fontAlgn="base" hangingPunct="1">
              <a:lnSpc>
                <a:spcPct val="90000"/>
              </a:lnSpc>
              <a:spcBef>
                <a:spcPct val="0"/>
              </a:spcBef>
              <a:spcAft>
                <a:spcPct val="0"/>
              </a:spcAft>
              <a:defRPr sz="2220">
                <a:solidFill>
                  <a:srgbClr val="191919"/>
                </a:solidFill>
                <a:latin typeface="HelvNeue Light for IBM" pitchFamily="34" charset="0"/>
              </a:defRPr>
            </a:lvl5pPr>
            <a:lvl6pPr marL="362568" algn="l" rtl="0" eaLnBrk="1" fontAlgn="base" hangingPunct="1">
              <a:lnSpc>
                <a:spcPct val="90000"/>
              </a:lnSpc>
              <a:spcBef>
                <a:spcPct val="0"/>
              </a:spcBef>
              <a:spcAft>
                <a:spcPct val="0"/>
              </a:spcAft>
              <a:defRPr sz="2220">
                <a:solidFill>
                  <a:srgbClr val="191919"/>
                </a:solidFill>
                <a:latin typeface="HelvNeue Light for IBM" pitchFamily="34" charset="0"/>
              </a:defRPr>
            </a:lvl6pPr>
            <a:lvl7pPr marL="725139" algn="l" rtl="0" eaLnBrk="1" fontAlgn="base" hangingPunct="1">
              <a:lnSpc>
                <a:spcPct val="90000"/>
              </a:lnSpc>
              <a:spcBef>
                <a:spcPct val="0"/>
              </a:spcBef>
              <a:spcAft>
                <a:spcPct val="0"/>
              </a:spcAft>
              <a:defRPr sz="2220">
                <a:solidFill>
                  <a:srgbClr val="191919"/>
                </a:solidFill>
                <a:latin typeface="HelvNeue Light for IBM" pitchFamily="34" charset="0"/>
              </a:defRPr>
            </a:lvl7pPr>
            <a:lvl8pPr marL="1087707" algn="l" rtl="0" eaLnBrk="1" fontAlgn="base" hangingPunct="1">
              <a:lnSpc>
                <a:spcPct val="90000"/>
              </a:lnSpc>
              <a:spcBef>
                <a:spcPct val="0"/>
              </a:spcBef>
              <a:spcAft>
                <a:spcPct val="0"/>
              </a:spcAft>
              <a:defRPr sz="2220">
                <a:solidFill>
                  <a:srgbClr val="191919"/>
                </a:solidFill>
                <a:latin typeface="HelvNeue Light for IBM" pitchFamily="34" charset="0"/>
              </a:defRPr>
            </a:lvl8pPr>
            <a:lvl9pPr marL="1450276" algn="l" rtl="0" eaLnBrk="1" fontAlgn="base" hangingPunct="1">
              <a:lnSpc>
                <a:spcPct val="90000"/>
              </a:lnSpc>
              <a:spcBef>
                <a:spcPct val="0"/>
              </a:spcBef>
              <a:spcAft>
                <a:spcPct val="0"/>
              </a:spcAft>
              <a:defRPr sz="2220">
                <a:solidFill>
                  <a:srgbClr val="191919"/>
                </a:solidFill>
                <a:latin typeface="HelvNeue Light for IBM" pitchFamily="34" charset="0"/>
              </a:defRPr>
            </a:lvl9pPr>
          </a:lstStyle>
          <a:p>
            <a:pPr defTabSz="1219170"/>
            <a:r>
              <a:rPr lang="en-US" sz="3200" kern="0" dirty="0">
                <a:solidFill>
                  <a:srgbClr val="FFFFFF"/>
                </a:solidFill>
                <a:latin typeface="Arial"/>
              </a:rPr>
              <a:t>Become an influencer</a:t>
            </a:r>
          </a:p>
        </p:txBody>
      </p:sp>
      <p:sp>
        <p:nvSpPr>
          <p:cNvPr id="21" name="Title">
            <a:extLst>
              <a:ext uri="{FF2B5EF4-FFF2-40B4-BE49-F238E27FC236}">
                <a16:creationId xmlns:a16="http://schemas.microsoft.com/office/drawing/2014/main" id="{936B2090-487B-DB4F-B4BA-0998ABA00D56}"/>
              </a:ext>
            </a:extLst>
          </p:cNvPr>
          <p:cNvSpPr txBox="1">
            <a:spLocks/>
          </p:cNvSpPr>
          <p:nvPr/>
        </p:nvSpPr>
        <p:spPr>
          <a:xfrm>
            <a:off x="304800" y="4107235"/>
            <a:ext cx="5522885" cy="2482541"/>
          </a:xfrm>
          <a:prstGeom prst="rect">
            <a:avLst/>
          </a:prstGeom>
        </p:spPr>
        <p:txBody>
          <a:bodyPr vert="horz" lIns="0" tIns="0" rIns="0" bIns="0" rtlCol="0" anchor="t">
            <a:noAutofit/>
          </a:bodyPr>
          <a:lstStyle>
            <a:lvl1pPr algn="l" rtl="0" eaLnBrk="1" fontAlgn="base" hangingPunct="1">
              <a:lnSpc>
                <a:spcPct val="90000"/>
              </a:lnSpc>
              <a:spcBef>
                <a:spcPct val="0"/>
              </a:spcBef>
              <a:spcAft>
                <a:spcPct val="0"/>
              </a:spcAft>
              <a:defRPr sz="2400" b="0">
                <a:solidFill>
                  <a:schemeClr val="tx1"/>
                </a:solidFill>
                <a:latin typeface="+mj-lt"/>
                <a:ea typeface="IBM Plex Sans" charset="0"/>
                <a:cs typeface="IBM Plex Sans" charset="0"/>
              </a:defRPr>
            </a:lvl1pPr>
            <a:lvl2pPr algn="l" rtl="0" eaLnBrk="1" fontAlgn="base" hangingPunct="1">
              <a:lnSpc>
                <a:spcPct val="90000"/>
              </a:lnSpc>
              <a:spcBef>
                <a:spcPct val="0"/>
              </a:spcBef>
              <a:spcAft>
                <a:spcPct val="0"/>
              </a:spcAft>
              <a:defRPr sz="2220">
                <a:solidFill>
                  <a:srgbClr val="191919"/>
                </a:solidFill>
                <a:latin typeface="HelvNeue Light for IBM" pitchFamily="34" charset="0"/>
              </a:defRPr>
            </a:lvl2pPr>
            <a:lvl3pPr algn="l" rtl="0" eaLnBrk="1" fontAlgn="base" hangingPunct="1">
              <a:lnSpc>
                <a:spcPct val="90000"/>
              </a:lnSpc>
              <a:spcBef>
                <a:spcPct val="0"/>
              </a:spcBef>
              <a:spcAft>
                <a:spcPct val="0"/>
              </a:spcAft>
              <a:defRPr sz="2220">
                <a:solidFill>
                  <a:srgbClr val="191919"/>
                </a:solidFill>
                <a:latin typeface="HelvNeue Light for IBM" pitchFamily="34" charset="0"/>
              </a:defRPr>
            </a:lvl3pPr>
            <a:lvl4pPr algn="l" rtl="0" eaLnBrk="1" fontAlgn="base" hangingPunct="1">
              <a:lnSpc>
                <a:spcPct val="90000"/>
              </a:lnSpc>
              <a:spcBef>
                <a:spcPct val="0"/>
              </a:spcBef>
              <a:spcAft>
                <a:spcPct val="0"/>
              </a:spcAft>
              <a:defRPr sz="2220">
                <a:solidFill>
                  <a:srgbClr val="191919"/>
                </a:solidFill>
                <a:latin typeface="HelvNeue Light for IBM" pitchFamily="34" charset="0"/>
              </a:defRPr>
            </a:lvl4pPr>
            <a:lvl5pPr algn="l" rtl="0" eaLnBrk="1" fontAlgn="base" hangingPunct="1">
              <a:lnSpc>
                <a:spcPct val="90000"/>
              </a:lnSpc>
              <a:spcBef>
                <a:spcPct val="0"/>
              </a:spcBef>
              <a:spcAft>
                <a:spcPct val="0"/>
              </a:spcAft>
              <a:defRPr sz="2220">
                <a:solidFill>
                  <a:srgbClr val="191919"/>
                </a:solidFill>
                <a:latin typeface="HelvNeue Light for IBM" pitchFamily="34" charset="0"/>
              </a:defRPr>
            </a:lvl5pPr>
            <a:lvl6pPr marL="362568" algn="l" rtl="0" eaLnBrk="1" fontAlgn="base" hangingPunct="1">
              <a:lnSpc>
                <a:spcPct val="90000"/>
              </a:lnSpc>
              <a:spcBef>
                <a:spcPct val="0"/>
              </a:spcBef>
              <a:spcAft>
                <a:spcPct val="0"/>
              </a:spcAft>
              <a:defRPr sz="2220">
                <a:solidFill>
                  <a:srgbClr val="191919"/>
                </a:solidFill>
                <a:latin typeface="HelvNeue Light for IBM" pitchFamily="34" charset="0"/>
              </a:defRPr>
            </a:lvl6pPr>
            <a:lvl7pPr marL="725139" algn="l" rtl="0" eaLnBrk="1" fontAlgn="base" hangingPunct="1">
              <a:lnSpc>
                <a:spcPct val="90000"/>
              </a:lnSpc>
              <a:spcBef>
                <a:spcPct val="0"/>
              </a:spcBef>
              <a:spcAft>
                <a:spcPct val="0"/>
              </a:spcAft>
              <a:defRPr sz="2220">
                <a:solidFill>
                  <a:srgbClr val="191919"/>
                </a:solidFill>
                <a:latin typeface="HelvNeue Light for IBM" pitchFamily="34" charset="0"/>
              </a:defRPr>
            </a:lvl7pPr>
            <a:lvl8pPr marL="1087707" algn="l" rtl="0" eaLnBrk="1" fontAlgn="base" hangingPunct="1">
              <a:lnSpc>
                <a:spcPct val="90000"/>
              </a:lnSpc>
              <a:spcBef>
                <a:spcPct val="0"/>
              </a:spcBef>
              <a:spcAft>
                <a:spcPct val="0"/>
              </a:spcAft>
              <a:defRPr sz="2220">
                <a:solidFill>
                  <a:srgbClr val="191919"/>
                </a:solidFill>
                <a:latin typeface="HelvNeue Light for IBM" pitchFamily="34" charset="0"/>
              </a:defRPr>
            </a:lvl8pPr>
            <a:lvl9pPr marL="1450276" algn="l" rtl="0" eaLnBrk="1" fontAlgn="base" hangingPunct="1">
              <a:lnSpc>
                <a:spcPct val="90000"/>
              </a:lnSpc>
              <a:spcBef>
                <a:spcPct val="0"/>
              </a:spcBef>
              <a:spcAft>
                <a:spcPct val="0"/>
              </a:spcAft>
              <a:defRPr sz="2220">
                <a:solidFill>
                  <a:srgbClr val="191919"/>
                </a:solidFill>
                <a:latin typeface="HelvNeue Light for IBM" pitchFamily="34" charset="0"/>
              </a:defRPr>
            </a:lvl9pPr>
          </a:lstStyle>
          <a:p>
            <a:pPr defTabSz="1219170"/>
            <a:r>
              <a:rPr lang="en-US" sz="3200" kern="0" dirty="0">
                <a:solidFill>
                  <a:srgbClr val="FFFFFF"/>
                </a:solidFill>
                <a:latin typeface="Arial"/>
              </a:rPr>
              <a:t>Join our Sponsor User and Beta programs and make your voice heard.</a:t>
            </a:r>
          </a:p>
          <a:p>
            <a:pPr defTabSz="1219170"/>
            <a:endParaRPr lang="en-US" sz="3200" kern="0" dirty="0">
              <a:solidFill>
                <a:srgbClr val="FFFFFF"/>
              </a:solidFill>
              <a:latin typeface="Arial"/>
            </a:endParaRPr>
          </a:p>
          <a:p>
            <a:pPr defTabSz="1219170"/>
            <a:r>
              <a:rPr lang="en-US" sz="1867" b="1" kern="0" dirty="0">
                <a:solidFill>
                  <a:srgbClr val="FFFFFF"/>
                </a:solidFill>
                <a:latin typeface="Arial" panose="020B0604020202020204" pitchFamily="34" charset="0"/>
                <a:cs typeface="Arial" panose="020B0604020202020204" pitchFamily="34" charset="0"/>
              </a:rPr>
              <a:t>Enroll today:</a:t>
            </a:r>
          </a:p>
          <a:p>
            <a:pPr defTabSz="1219170"/>
            <a:r>
              <a:rPr lang="en-US" sz="3200" kern="0" dirty="0">
                <a:solidFill>
                  <a:srgbClr val="000000"/>
                </a:solidFill>
                <a:latin typeface="Arial"/>
                <a:hlinkClick r:id="rId6"/>
              </a:rPr>
              <a:t>ibm.biz/sponsors</a:t>
            </a:r>
            <a:endParaRPr lang="en-US" sz="3200" kern="0" dirty="0">
              <a:solidFill>
                <a:srgbClr val="000000"/>
              </a:solidFill>
              <a:latin typeface="Arial"/>
            </a:endParaRPr>
          </a:p>
        </p:txBody>
      </p:sp>
    </p:spTree>
    <p:extLst>
      <p:ext uri="{BB962C8B-B14F-4D97-AF65-F5344CB8AC3E}">
        <p14:creationId xmlns:p14="http://schemas.microsoft.com/office/powerpoint/2010/main" val="310946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33D89B-B908-AA46-B0F2-9B4FDC6840D1}"/>
              </a:ext>
            </a:extLst>
          </p:cNvPr>
          <p:cNvSpPr txBox="1"/>
          <p:nvPr/>
        </p:nvSpPr>
        <p:spPr>
          <a:xfrm>
            <a:off x="6096000" y="467728"/>
            <a:ext cx="1377300" cy="1200329"/>
          </a:xfrm>
          <a:prstGeom prst="rect">
            <a:avLst/>
          </a:prstGeom>
          <a:noFill/>
        </p:spPr>
        <p:txBody>
          <a:bodyPr wrap="none" rtlCol="0">
            <a:spAutoFit/>
          </a:bodyPr>
          <a:lstStyle/>
          <a:p>
            <a:pPr fontAlgn="t"/>
            <a:r>
              <a:rPr lang="en-US" dirty="0">
                <a:solidFill>
                  <a:schemeClr val="bg1"/>
                </a:solidFill>
                <a:latin typeface="+mn-lt"/>
                <a:ea typeface="IBM Plex Sans" charset="0"/>
                <a:cs typeface="IBM Plex Sans" charset="0"/>
              </a:rPr>
              <a:t>Resilience:</a:t>
            </a:r>
            <a:r>
              <a:rPr lang="en-US" dirty="0">
                <a:solidFill>
                  <a:schemeClr val="bg1"/>
                </a:solidFill>
              </a:rPr>
              <a:t> </a:t>
            </a:r>
          </a:p>
          <a:p>
            <a:pPr fontAlgn="t"/>
            <a:r>
              <a:rPr lang="en-US" dirty="0" err="1">
                <a:solidFill>
                  <a:schemeClr val="bg1"/>
                </a:solidFill>
              </a:rPr>
              <a:t>re·sil·ience</a:t>
            </a:r>
            <a:endParaRPr lang="en-US" dirty="0">
              <a:solidFill>
                <a:schemeClr val="bg1"/>
              </a:solidFill>
            </a:endParaRPr>
          </a:p>
          <a:p>
            <a:r>
              <a:rPr lang="en-US" dirty="0">
                <a:solidFill>
                  <a:schemeClr val="bg1"/>
                </a:solidFill>
              </a:rPr>
              <a:t>/</a:t>
            </a:r>
            <a:r>
              <a:rPr lang="en-US" dirty="0" err="1">
                <a:solidFill>
                  <a:schemeClr val="bg1"/>
                </a:solidFill>
              </a:rPr>
              <a:t>rəˈzilyəns</a:t>
            </a:r>
            <a:r>
              <a:rPr lang="en-US" dirty="0">
                <a:solidFill>
                  <a:schemeClr val="bg1"/>
                </a:solidFill>
              </a:rPr>
              <a:t>/</a:t>
            </a:r>
          </a:p>
          <a:p>
            <a:r>
              <a:rPr lang="en-US" dirty="0">
                <a:solidFill>
                  <a:schemeClr val="bg1"/>
                </a:solidFill>
              </a:rPr>
              <a:t>noun</a:t>
            </a:r>
          </a:p>
        </p:txBody>
      </p:sp>
      <p:sp>
        <p:nvSpPr>
          <p:cNvPr id="3" name="Rectangle 2">
            <a:extLst>
              <a:ext uri="{FF2B5EF4-FFF2-40B4-BE49-F238E27FC236}">
                <a16:creationId xmlns:a16="http://schemas.microsoft.com/office/drawing/2014/main" id="{66F81A2B-2318-814E-A63A-2B1AFAF2593B}"/>
              </a:ext>
            </a:extLst>
          </p:cNvPr>
          <p:cNvSpPr/>
          <p:nvPr/>
        </p:nvSpPr>
        <p:spPr>
          <a:xfrm>
            <a:off x="7473300" y="467728"/>
            <a:ext cx="4175053" cy="646331"/>
          </a:xfrm>
          <a:prstGeom prst="rect">
            <a:avLst/>
          </a:prstGeom>
        </p:spPr>
        <p:txBody>
          <a:bodyPr wrap="square">
            <a:spAutoFit/>
          </a:bodyPr>
          <a:lstStyle/>
          <a:p>
            <a:pPr marL="342900" indent="-342900">
              <a:buFont typeface="+mj-lt"/>
              <a:buAutoNum type="arabicPeriod"/>
            </a:pPr>
            <a:r>
              <a:rPr lang="en-US" dirty="0">
                <a:solidFill>
                  <a:schemeClr val="bg1"/>
                </a:solidFill>
                <a:latin typeface="Roboto"/>
              </a:rPr>
              <a:t>the capacity to recover quickly from difficulties; toughness.</a:t>
            </a:r>
            <a:endParaRPr lang="en-US" b="0" i="0" dirty="0">
              <a:solidFill>
                <a:schemeClr val="bg1"/>
              </a:solidFill>
              <a:effectLst/>
              <a:latin typeface="Roboto"/>
            </a:endParaRPr>
          </a:p>
        </p:txBody>
      </p:sp>
      <p:sp>
        <p:nvSpPr>
          <p:cNvPr id="4" name="TextBox 3">
            <a:extLst>
              <a:ext uri="{FF2B5EF4-FFF2-40B4-BE49-F238E27FC236}">
                <a16:creationId xmlns:a16="http://schemas.microsoft.com/office/drawing/2014/main" id="{3ABFBB2E-F7F4-A748-86F4-A559163D4CD6}"/>
              </a:ext>
            </a:extLst>
          </p:cNvPr>
          <p:cNvSpPr txBox="1"/>
          <p:nvPr/>
        </p:nvSpPr>
        <p:spPr>
          <a:xfrm>
            <a:off x="297711" y="467728"/>
            <a:ext cx="1623236" cy="1200329"/>
          </a:xfrm>
          <a:prstGeom prst="rect">
            <a:avLst/>
          </a:prstGeom>
          <a:noFill/>
        </p:spPr>
        <p:txBody>
          <a:bodyPr wrap="square" rtlCol="0">
            <a:spAutoFit/>
          </a:bodyPr>
          <a:lstStyle/>
          <a:p>
            <a:pPr fontAlgn="t"/>
            <a:r>
              <a:rPr lang="en-US" dirty="0">
                <a:solidFill>
                  <a:schemeClr val="bg1"/>
                </a:solidFill>
                <a:latin typeface="+mn-lt"/>
                <a:ea typeface="IBM Plex Sans" charset="0"/>
                <a:cs typeface="IBM Plex Sans" charset="0"/>
              </a:rPr>
              <a:t>Data</a:t>
            </a:r>
            <a:endParaRPr lang="en-US" dirty="0">
              <a:solidFill>
                <a:schemeClr val="bg1"/>
              </a:solidFill>
            </a:endParaRPr>
          </a:p>
          <a:p>
            <a:pPr fontAlgn="t"/>
            <a:r>
              <a:rPr lang="en-US" dirty="0" err="1">
                <a:solidFill>
                  <a:schemeClr val="bg1"/>
                </a:solidFill>
              </a:rPr>
              <a:t>da·ta</a:t>
            </a:r>
            <a:endParaRPr lang="en-US" dirty="0">
              <a:solidFill>
                <a:schemeClr val="bg1"/>
              </a:solidFill>
            </a:endParaRPr>
          </a:p>
          <a:p>
            <a:r>
              <a:rPr lang="en-US" dirty="0">
                <a:solidFill>
                  <a:schemeClr val="bg1"/>
                </a:solidFill>
              </a:rPr>
              <a:t>/ˈ</a:t>
            </a:r>
            <a:r>
              <a:rPr lang="en-US" dirty="0" err="1">
                <a:solidFill>
                  <a:schemeClr val="bg1"/>
                </a:solidFill>
              </a:rPr>
              <a:t>dadə,ˈdādə</a:t>
            </a:r>
            <a:r>
              <a:rPr lang="en-US" dirty="0">
                <a:solidFill>
                  <a:schemeClr val="bg1"/>
                </a:solidFill>
              </a:rPr>
              <a:t>/ </a:t>
            </a:r>
          </a:p>
          <a:p>
            <a:r>
              <a:rPr lang="en-US" dirty="0">
                <a:solidFill>
                  <a:schemeClr val="bg1"/>
                </a:solidFill>
              </a:rPr>
              <a:t>noun</a:t>
            </a:r>
          </a:p>
        </p:txBody>
      </p:sp>
      <p:sp>
        <p:nvSpPr>
          <p:cNvPr id="6" name="Rectangle 5">
            <a:extLst>
              <a:ext uri="{FF2B5EF4-FFF2-40B4-BE49-F238E27FC236}">
                <a16:creationId xmlns:a16="http://schemas.microsoft.com/office/drawing/2014/main" id="{31E18540-DF91-0444-8333-369403104570}"/>
              </a:ext>
            </a:extLst>
          </p:cNvPr>
          <p:cNvSpPr/>
          <p:nvPr/>
        </p:nvSpPr>
        <p:spPr>
          <a:xfrm>
            <a:off x="1920947" y="467728"/>
            <a:ext cx="4195237" cy="646331"/>
          </a:xfrm>
          <a:prstGeom prst="rect">
            <a:avLst/>
          </a:prstGeom>
        </p:spPr>
        <p:txBody>
          <a:bodyPr wrap="square">
            <a:spAutoFit/>
          </a:bodyPr>
          <a:lstStyle/>
          <a:p>
            <a:pPr marL="342900" indent="-342900">
              <a:buFont typeface="+mj-lt"/>
              <a:buAutoNum type="arabicPeriod"/>
            </a:pPr>
            <a:r>
              <a:rPr lang="en-US" dirty="0">
                <a:solidFill>
                  <a:schemeClr val="bg1"/>
                </a:solidFill>
              </a:rPr>
              <a:t>facts and statistics collected together for reference or analysis.</a:t>
            </a:r>
          </a:p>
        </p:txBody>
      </p:sp>
      <p:sp>
        <p:nvSpPr>
          <p:cNvPr id="7" name="TextBox 6">
            <a:extLst>
              <a:ext uri="{FF2B5EF4-FFF2-40B4-BE49-F238E27FC236}">
                <a16:creationId xmlns:a16="http://schemas.microsoft.com/office/drawing/2014/main" id="{0961D462-1F0C-154A-911B-12132DF011E1}"/>
              </a:ext>
            </a:extLst>
          </p:cNvPr>
          <p:cNvSpPr txBox="1"/>
          <p:nvPr/>
        </p:nvSpPr>
        <p:spPr>
          <a:xfrm>
            <a:off x="822252" y="942362"/>
            <a:ext cx="4806998" cy="2062103"/>
          </a:xfrm>
          <a:prstGeom prst="rect">
            <a:avLst/>
          </a:prstGeom>
          <a:noFill/>
        </p:spPr>
        <p:txBody>
          <a:bodyPr wrap="square" rtlCol="0">
            <a:spAutoFit/>
          </a:bodyPr>
          <a:lstStyle/>
          <a:p>
            <a:pPr fontAlgn="t"/>
            <a:r>
              <a:rPr lang="en-US" sz="3200" dirty="0">
                <a:solidFill>
                  <a:schemeClr val="bg1"/>
                </a:solidFill>
                <a:effectLst>
                  <a:outerShdw blurRad="50800" dist="38100" dir="2700000" algn="tl" rotWithShape="0">
                    <a:schemeClr val="bg1">
                      <a:alpha val="40000"/>
                    </a:schemeClr>
                  </a:outerShdw>
                </a:effectLst>
                <a:ea typeface="IBM Plex Sans" charset="0"/>
                <a:cs typeface="IBM Plex Sans" charset="0"/>
              </a:rPr>
              <a:t>Data resilience:</a:t>
            </a:r>
            <a:r>
              <a:rPr lang="en-US" sz="3200" dirty="0">
                <a:solidFill>
                  <a:schemeClr val="bg1"/>
                </a:solidFill>
                <a:effectLst>
                  <a:outerShdw blurRad="50800" dist="38100" dir="2700000" algn="tl" rotWithShape="0">
                    <a:schemeClr val="bg1">
                      <a:alpha val="40000"/>
                    </a:schemeClr>
                  </a:outerShdw>
                </a:effectLst>
              </a:rPr>
              <a:t> </a:t>
            </a:r>
          </a:p>
          <a:p>
            <a:pPr fontAlgn="t"/>
            <a:r>
              <a:rPr lang="en-US" sz="3200" dirty="0" err="1">
                <a:solidFill>
                  <a:schemeClr val="bg1"/>
                </a:solidFill>
                <a:effectLst>
                  <a:outerShdw blurRad="50800" dist="38100" dir="2700000" algn="tl" rotWithShape="0">
                    <a:schemeClr val="bg1">
                      <a:alpha val="40000"/>
                    </a:schemeClr>
                  </a:outerShdw>
                </a:effectLst>
              </a:rPr>
              <a:t>da·ta</a:t>
            </a:r>
            <a:r>
              <a:rPr lang="en-US" sz="3200" dirty="0">
                <a:solidFill>
                  <a:schemeClr val="bg1"/>
                </a:solidFill>
                <a:effectLst>
                  <a:outerShdw blurRad="50800" dist="38100" dir="2700000" algn="tl" rotWithShape="0">
                    <a:schemeClr val="bg1">
                      <a:alpha val="40000"/>
                    </a:schemeClr>
                  </a:outerShdw>
                </a:effectLst>
              </a:rPr>
              <a:t> </a:t>
            </a:r>
            <a:r>
              <a:rPr lang="en-US" sz="3200" dirty="0" err="1">
                <a:solidFill>
                  <a:schemeClr val="bg1"/>
                </a:solidFill>
                <a:effectLst>
                  <a:outerShdw blurRad="50800" dist="38100" dir="2700000" algn="tl" rotWithShape="0">
                    <a:schemeClr val="bg1">
                      <a:alpha val="40000"/>
                    </a:schemeClr>
                  </a:outerShdw>
                </a:effectLst>
              </a:rPr>
              <a:t>re·sil·ience</a:t>
            </a:r>
            <a:endParaRPr lang="en-US" sz="3200" dirty="0">
              <a:solidFill>
                <a:schemeClr val="bg1"/>
              </a:solidFill>
              <a:effectLst>
                <a:outerShdw blurRad="50800" dist="38100" dir="2700000" algn="tl" rotWithShape="0">
                  <a:schemeClr val="bg1">
                    <a:alpha val="40000"/>
                  </a:schemeClr>
                </a:outerShdw>
              </a:effectLst>
            </a:endParaRPr>
          </a:p>
          <a:p>
            <a:r>
              <a:rPr lang="en-US" sz="3200" dirty="0">
                <a:solidFill>
                  <a:schemeClr val="bg1"/>
                </a:solidFill>
                <a:effectLst>
                  <a:outerShdw blurRad="50800" dist="38100" dir="2700000" algn="tl" rotWithShape="0">
                    <a:schemeClr val="bg1">
                      <a:alpha val="40000"/>
                    </a:schemeClr>
                  </a:outerShdw>
                </a:effectLst>
              </a:rPr>
              <a:t>/ˈ</a:t>
            </a:r>
            <a:r>
              <a:rPr lang="en-US" sz="3200" dirty="0" err="1">
                <a:solidFill>
                  <a:schemeClr val="bg1"/>
                </a:solidFill>
                <a:effectLst>
                  <a:outerShdw blurRad="50800" dist="38100" dir="2700000" algn="tl" rotWithShape="0">
                    <a:schemeClr val="bg1">
                      <a:alpha val="40000"/>
                    </a:schemeClr>
                  </a:outerShdw>
                </a:effectLst>
              </a:rPr>
              <a:t>dadə,ˈdādə</a:t>
            </a:r>
            <a:r>
              <a:rPr lang="en-US" sz="3200" dirty="0">
                <a:solidFill>
                  <a:schemeClr val="bg1"/>
                </a:solidFill>
                <a:effectLst>
                  <a:outerShdw blurRad="50800" dist="38100" dir="2700000" algn="tl" rotWithShape="0">
                    <a:schemeClr val="bg1">
                      <a:alpha val="40000"/>
                    </a:schemeClr>
                  </a:outerShdw>
                </a:effectLst>
              </a:rPr>
              <a:t>/ /</a:t>
            </a:r>
            <a:r>
              <a:rPr lang="en-US" sz="3200" dirty="0" err="1">
                <a:solidFill>
                  <a:schemeClr val="bg1"/>
                </a:solidFill>
                <a:effectLst>
                  <a:outerShdw blurRad="50800" dist="38100" dir="2700000" algn="tl" rotWithShape="0">
                    <a:schemeClr val="bg1">
                      <a:alpha val="40000"/>
                    </a:schemeClr>
                  </a:outerShdw>
                </a:effectLst>
              </a:rPr>
              <a:t>rəˈzilyəns</a:t>
            </a:r>
            <a:r>
              <a:rPr lang="en-US" sz="3200" dirty="0">
                <a:solidFill>
                  <a:schemeClr val="bg1"/>
                </a:solidFill>
                <a:effectLst>
                  <a:outerShdw blurRad="50800" dist="38100" dir="2700000" algn="tl" rotWithShape="0">
                    <a:schemeClr val="bg1">
                      <a:alpha val="40000"/>
                    </a:schemeClr>
                  </a:outerShdw>
                </a:effectLst>
              </a:rPr>
              <a:t>/</a:t>
            </a:r>
          </a:p>
          <a:p>
            <a:r>
              <a:rPr lang="en-US" sz="3200" dirty="0">
                <a:solidFill>
                  <a:schemeClr val="bg1"/>
                </a:solidFill>
                <a:effectLst>
                  <a:outerShdw blurRad="50800" dist="38100" dir="2700000" algn="tl" rotWithShape="0">
                    <a:schemeClr val="bg1">
                      <a:alpha val="40000"/>
                    </a:schemeClr>
                  </a:outerShdw>
                </a:effectLst>
              </a:rPr>
              <a:t>noun</a:t>
            </a:r>
          </a:p>
        </p:txBody>
      </p:sp>
      <p:sp>
        <p:nvSpPr>
          <p:cNvPr id="8" name="Rectangle 7">
            <a:extLst>
              <a:ext uri="{FF2B5EF4-FFF2-40B4-BE49-F238E27FC236}">
                <a16:creationId xmlns:a16="http://schemas.microsoft.com/office/drawing/2014/main" id="{136621CC-C4E8-BE43-BFAE-7947A03E4286}"/>
              </a:ext>
            </a:extLst>
          </p:cNvPr>
          <p:cNvSpPr/>
          <p:nvPr/>
        </p:nvSpPr>
        <p:spPr>
          <a:xfrm>
            <a:off x="6037243" y="1188583"/>
            <a:ext cx="5691963" cy="1569660"/>
          </a:xfrm>
          <a:prstGeom prst="rect">
            <a:avLst/>
          </a:prstGeom>
        </p:spPr>
        <p:txBody>
          <a:bodyPr wrap="square">
            <a:spAutoFit/>
          </a:bodyPr>
          <a:lstStyle/>
          <a:p>
            <a:pPr marL="514350" indent="-514350">
              <a:buFont typeface="+mj-lt"/>
              <a:buAutoNum type="arabicPeriod"/>
            </a:pPr>
            <a:r>
              <a:rPr lang="en-US" sz="3200" dirty="0">
                <a:solidFill>
                  <a:schemeClr val="bg1"/>
                </a:solidFill>
                <a:effectLst>
                  <a:outerShdw blurRad="50800" dist="38100" dir="2700000" algn="tl" rotWithShape="0">
                    <a:schemeClr val="bg1">
                      <a:alpha val="40000"/>
                    </a:schemeClr>
                  </a:outerShdw>
                </a:effectLst>
                <a:latin typeface="Roboto"/>
              </a:rPr>
              <a:t>the capability to recover data quickly from any data destructive event</a:t>
            </a:r>
            <a:endParaRPr lang="en-US" sz="3200" i="0" dirty="0">
              <a:solidFill>
                <a:schemeClr val="bg1"/>
              </a:solidFill>
              <a:effectLst>
                <a:outerShdw blurRad="50800" dist="38100" dir="2700000" algn="tl" rotWithShape="0">
                  <a:schemeClr val="bg1">
                    <a:alpha val="40000"/>
                  </a:schemeClr>
                </a:outerShdw>
              </a:effectLst>
              <a:latin typeface="Roboto"/>
            </a:endParaRPr>
          </a:p>
        </p:txBody>
      </p:sp>
      <p:sp>
        <p:nvSpPr>
          <p:cNvPr id="9" name="Rectangle 8">
            <a:extLst>
              <a:ext uri="{FF2B5EF4-FFF2-40B4-BE49-F238E27FC236}">
                <a16:creationId xmlns:a16="http://schemas.microsoft.com/office/drawing/2014/main" id="{FEB7804D-4C41-2F46-93CE-3D1958623786}"/>
              </a:ext>
            </a:extLst>
          </p:cNvPr>
          <p:cNvSpPr/>
          <p:nvPr/>
        </p:nvSpPr>
        <p:spPr bwMode="auto">
          <a:xfrm>
            <a:off x="715926" y="762547"/>
            <a:ext cx="10831032" cy="2466753"/>
          </a:xfrm>
          <a:prstGeom prst="rect">
            <a:avLst/>
          </a:prstGeom>
          <a:no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293379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3"/>
                                        </p:tgtEl>
                                      </p:cBhvr>
                                    </p:animEffect>
                                    <p:set>
                                      <p:cBhvr>
                                        <p:cTn id="32" dur="1" fill="hold">
                                          <p:stCondLst>
                                            <p:cond delay="499"/>
                                          </p:stCondLst>
                                        </p:cTn>
                                        <p:tgtEl>
                                          <p:spTgt spid="3"/>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6" grpId="0"/>
      <p:bldP spid="6" grpId="1"/>
      <p:bldP spid="7" grpId="0"/>
      <p:bldP spid="8" grpId="0"/>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4D4E1-C3EC-A343-9D51-D8E020171F50}"/>
              </a:ext>
            </a:extLst>
          </p:cNvPr>
          <p:cNvSpPr>
            <a:spLocks noGrp="1"/>
          </p:cNvSpPr>
          <p:nvPr>
            <p:ph type="title"/>
          </p:nvPr>
        </p:nvSpPr>
        <p:spPr/>
        <p:txBody>
          <a:bodyPr/>
          <a:lstStyle/>
          <a:p>
            <a:r>
              <a:rPr lang="en-US" sz="5400" kern="1200" dirty="0">
                <a:solidFill>
                  <a:prstClr val="white"/>
                </a:solidFill>
                <a:sym typeface="Helvetica Neue"/>
              </a:rPr>
              <a:t>IBM Data Resilience   </a:t>
            </a:r>
            <a:br>
              <a:rPr lang="en-US" sz="5400" kern="1200" dirty="0">
                <a:solidFill>
                  <a:prstClr val="white"/>
                </a:solidFill>
                <a:sym typeface="Helvetica Neue"/>
              </a:rPr>
            </a:br>
            <a:r>
              <a:rPr lang="en-US" sz="5400" kern="1200" dirty="0">
                <a:solidFill>
                  <a:prstClr val="white"/>
                </a:solidFill>
                <a:sym typeface="Helvetica Neue"/>
              </a:rPr>
              <a:t>Advantage Summary</a:t>
            </a:r>
            <a:endParaRPr lang="en-US" sz="5400" dirty="0"/>
          </a:p>
        </p:txBody>
      </p:sp>
      <p:sp>
        <p:nvSpPr>
          <p:cNvPr id="3" name="Content Placeholder 2">
            <a:extLst>
              <a:ext uri="{FF2B5EF4-FFF2-40B4-BE49-F238E27FC236}">
                <a16:creationId xmlns:a16="http://schemas.microsoft.com/office/drawing/2014/main" id="{CE7187E1-F28B-2548-8A77-7EB16BF76D51}"/>
              </a:ext>
            </a:extLst>
          </p:cNvPr>
          <p:cNvSpPr>
            <a:spLocks noGrp="1"/>
          </p:cNvSpPr>
          <p:nvPr>
            <p:ph sz="quarter" idx="20"/>
          </p:nvPr>
        </p:nvSpPr>
        <p:spPr>
          <a:xfrm>
            <a:off x="-1" y="2555132"/>
            <a:ext cx="2452992" cy="4302869"/>
          </a:xfrm>
        </p:spPr>
        <p:txBody>
          <a:bodyPr lIns="91440"/>
          <a:lstStyle/>
          <a:p>
            <a:pPr algn="ctr"/>
            <a:r>
              <a:rPr lang="en-US" sz="2000" dirty="0"/>
              <a:t>Costs</a:t>
            </a:r>
            <a:endParaRPr lang="en-US" dirty="0"/>
          </a:p>
          <a:p>
            <a:pPr marL="342900" indent="-342900">
              <a:buClr>
                <a:schemeClr val="bg1"/>
              </a:buClr>
              <a:buFont typeface="Arial" panose="020B0604020202020204" pitchFamily="34" charset="0"/>
              <a:buChar char="•"/>
            </a:pPr>
            <a:r>
              <a:rPr lang="en-US" sz="1600" dirty="0" err="1"/>
              <a:t>CapEx</a:t>
            </a:r>
            <a:r>
              <a:rPr lang="en-US" sz="1600" dirty="0"/>
              <a:t>/</a:t>
            </a:r>
            <a:r>
              <a:rPr lang="en-US" sz="1600" dirty="0" err="1"/>
              <a:t>OpEx</a:t>
            </a:r>
            <a:endParaRPr lang="en-US" sz="1600" dirty="0"/>
          </a:p>
          <a:p>
            <a:pPr marL="342900" indent="-342900">
              <a:buClr>
                <a:schemeClr val="bg1"/>
              </a:buClr>
              <a:buFont typeface="Arial" panose="020B0604020202020204" pitchFamily="34" charset="0"/>
              <a:buChar char="•"/>
            </a:pPr>
            <a:r>
              <a:rPr lang="en-US" sz="1600" dirty="0"/>
              <a:t>Simple and easy to deploy, manage and use</a:t>
            </a:r>
          </a:p>
          <a:p>
            <a:pPr marL="342900" indent="-342900">
              <a:buClr>
                <a:schemeClr val="bg1"/>
              </a:buClr>
              <a:buFont typeface="Arial" panose="020B0604020202020204" pitchFamily="34" charset="0"/>
              <a:buChar char="•"/>
            </a:pPr>
            <a:r>
              <a:rPr lang="en-US" sz="1600" dirty="0"/>
              <a:t>Extreme scale</a:t>
            </a:r>
          </a:p>
          <a:p>
            <a:pPr marL="569913" lvl="1" indent="-222250">
              <a:buFont typeface="System Font Regular"/>
              <a:buChar char="-"/>
            </a:pPr>
            <a:r>
              <a:rPr lang="en-US" sz="1400" dirty="0"/>
              <a:t>Consolidate 7 backup servers to 1</a:t>
            </a:r>
          </a:p>
          <a:p>
            <a:pPr marL="569913" lvl="1" indent="-222250">
              <a:buFont typeface="System Font Regular"/>
              <a:buChar char="-"/>
            </a:pPr>
            <a:r>
              <a:rPr lang="en-US" sz="1400" dirty="0"/>
              <a:t>4000 backup systems per FTE</a:t>
            </a:r>
          </a:p>
          <a:p>
            <a:pPr marL="342900" indent="-336550">
              <a:buClr>
                <a:schemeClr val="bg1"/>
              </a:buClr>
              <a:buFont typeface="Arial" panose="020B0604020202020204" pitchFamily="34" charset="0"/>
              <a:buChar char="•"/>
            </a:pPr>
            <a:r>
              <a:rPr lang="en-US" sz="1600" dirty="0"/>
              <a:t>Storage efficiency </a:t>
            </a:r>
          </a:p>
        </p:txBody>
      </p:sp>
      <p:sp>
        <p:nvSpPr>
          <p:cNvPr id="4" name="Content Placeholder 3">
            <a:extLst>
              <a:ext uri="{FF2B5EF4-FFF2-40B4-BE49-F238E27FC236}">
                <a16:creationId xmlns:a16="http://schemas.microsoft.com/office/drawing/2014/main" id="{370EB188-F28A-ED45-A84A-C23189C33F7E}"/>
              </a:ext>
            </a:extLst>
          </p:cNvPr>
          <p:cNvSpPr>
            <a:spLocks noGrp="1"/>
          </p:cNvSpPr>
          <p:nvPr>
            <p:ph sz="quarter" idx="19"/>
          </p:nvPr>
        </p:nvSpPr>
        <p:spPr>
          <a:xfrm>
            <a:off x="2452991" y="2555132"/>
            <a:ext cx="2431917" cy="4302869"/>
          </a:xfrm>
        </p:spPr>
        <p:txBody>
          <a:bodyPr lIns="91440"/>
          <a:lstStyle/>
          <a:p>
            <a:pPr algn="ctr"/>
            <a:r>
              <a:rPr lang="en-US" sz="2000" dirty="0"/>
              <a:t>Performance</a:t>
            </a:r>
            <a:endParaRPr lang="en-US" dirty="0"/>
          </a:p>
          <a:p>
            <a:pPr marL="342900" indent="-342900">
              <a:buClr>
                <a:schemeClr val="bg1"/>
              </a:buClr>
              <a:buFont typeface="Arial" panose="020B0604020202020204" pitchFamily="34" charset="0"/>
              <a:buChar char="•"/>
            </a:pPr>
            <a:r>
              <a:rPr lang="en-US" sz="1600" dirty="0"/>
              <a:t>Protect 100TB per day per server</a:t>
            </a:r>
          </a:p>
          <a:p>
            <a:pPr marL="342900" indent="-342900">
              <a:buClr>
                <a:schemeClr val="bg1"/>
              </a:buClr>
              <a:buFont typeface="Arial" panose="020B0604020202020204" pitchFamily="34" charset="0"/>
              <a:buChar char="•"/>
            </a:pPr>
            <a:r>
              <a:rPr lang="en-US" sz="1600" dirty="0"/>
              <a:t>Multi threading</a:t>
            </a:r>
            <a:r>
              <a:rPr lang="en-US" sz="1800" dirty="0"/>
              <a:t> </a:t>
            </a:r>
          </a:p>
          <a:p>
            <a:pPr marL="342900" indent="-342900">
              <a:buClr>
                <a:schemeClr val="bg1"/>
              </a:buClr>
              <a:buFont typeface="Arial" panose="020B0604020202020204" pitchFamily="34" charset="0"/>
              <a:buChar char="•"/>
            </a:pPr>
            <a:r>
              <a:rPr lang="en-US" sz="1600" dirty="0"/>
              <a:t>Instant recovery </a:t>
            </a:r>
            <a:r>
              <a:rPr lang="en-US" sz="1200" dirty="0"/>
              <a:t> (2.5 TB restore &lt; 3 min)</a:t>
            </a:r>
          </a:p>
          <a:p>
            <a:pPr marL="342900" indent="-342900">
              <a:buClr>
                <a:schemeClr val="bg1"/>
              </a:buClr>
              <a:buFont typeface="Arial" panose="020B0604020202020204" pitchFamily="34" charset="0"/>
              <a:buChar char="•"/>
            </a:pPr>
            <a:r>
              <a:rPr lang="en-US" sz="1600" dirty="0"/>
              <a:t>Self-service, fast data access</a:t>
            </a:r>
          </a:p>
        </p:txBody>
      </p:sp>
      <p:sp>
        <p:nvSpPr>
          <p:cNvPr id="5" name="Content Placeholder 4">
            <a:extLst>
              <a:ext uri="{FF2B5EF4-FFF2-40B4-BE49-F238E27FC236}">
                <a16:creationId xmlns:a16="http://schemas.microsoft.com/office/drawing/2014/main" id="{2B2C1CD0-981C-AF41-AB30-1A18BCE88385}"/>
              </a:ext>
            </a:extLst>
          </p:cNvPr>
          <p:cNvSpPr>
            <a:spLocks noGrp="1"/>
          </p:cNvSpPr>
          <p:nvPr>
            <p:ph sz="quarter" idx="17"/>
          </p:nvPr>
        </p:nvSpPr>
        <p:spPr>
          <a:xfrm>
            <a:off x="4884908" y="2555132"/>
            <a:ext cx="2431917" cy="4302870"/>
          </a:xfrm>
        </p:spPr>
        <p:txBody>
          <a:bodyPr lIns="91440"/>
          <a:lstStyle/>
          <a:p>
            <a:pPr algn="ctr"/>
            <a:r>
              <a:rPr lang="en-US" sz="2000" dirty="0"/>
              <a:t>Multicloud</a:t>
            </a:r>
            <a:endParaRPr lang="en-US" dirty="0"/>
          </a:p>
          <a:p>
            <a:pPr marL="342900" indent="-342900">
              <a:buClr>
                <a:schemeClr val="bg1"/>
              </a:buClr>
              <a:buFont typeface="Arial" panose="020B0604020202020204" pitchFamily="34" charset="0"/>
              <a:buChar char="•"/>
            </a:pPr>
            <a:r>
              <a:rPr lang="en-US" sz="1600" dirty="0"/>
              <a:t>Broadest number of cloud support</a:t>
            </a:r>
          </a:p>
          <a:p>
            <a:pPr marL="342900" indent="-342900">
              <a:buClr>
                <a:schemeClr val="bg1"/>
              </a:buClr>
              <a:buFont typeface="Arial" panose="020B0604020202020204" pitchFamily="34" charset="0"/>
              <a:buChar char="•"/>
            </a:pPr>
            <a:r>
              <a:rPr lang="en-US" sz="1600" dirty="0"/>
              <a:t>Support building </a:t>
            </a:r>
            <a:r>
              <a:rPr lang="en-US" sz="1600" dirty="0" err="1"/>
              <a:t>XaaS</a:t>
            </a:r>
            <a:endParaRPr lang="en-US" sz="1400" dirty="0"/>
          </a:p>
          <a:p>
            <a:pPr marL="342900" indent="-342900">
              <a:buClr>
                <a:schemeClr val="bg1"/>
              </a:buClr>
              <a:buFont typeface="Arial" panose="020B0604020202020204" pitchFamily="34" charset="0"/>
              <a:buChar char="•"/>
            </a:pPr>
            <a:r>
              <a:rPr lang="en-US" sz="1600" dirty="0"/>
              <a:t>Use as compute, target and reuse</a:t>
            </a:r>
          </a:p>
          <a:p>
            <a:pPr marL="342900" indent="-342900">
              <a:buClr>
                <a:schemeClr val="bg1"/>
              </a:buClr>
              <a:buFont typeface="Arial" panose="020B0604020202020204" pitchFamily="34" charset="0"/>
              <a:buChar char="•"/>
            </a:pPr>
            <a:r>
              <a:rPr lang="en-US" sz="1600" dirty="0"/>
              <a:t>Support for OpenShift and K8s</a:t>
            </a:r>
          </a:p>
          <a:p>
            <a:pPr marL="342900" indent="-342900">
              <a:buClr>
                <a:schemeClr val="bg1"/>
              </a:buClr>
              <a:buFont typeface="Arial" panose="020B0604020202020204" pitchFamily="34" charset="0"/>
              <a:buChar char="•"/>
            </a:pPr>
            <a:r>
              <a:rPr lang="en-US" sz="1600" dirty="0"/>
              <a:t>Support for IBM Cloud Paks</a:t>
            </a:r>
          </a:p>
        </p:txBody>
      </p:sp>
      <p:sp>
        <p:nvSpPr>
          <p:cNvPr id="6" name="Content Placeholder 5">
            <a:extLst>
              <a:ext uri="{FF2B5EF4-FFF2-40B4-BE49-F238E27FC236}">
                <a16:creationId xmlns:a16="http://schemas.microsoft.com/office/drawing/2014/main" id="{6DEC31A2-DD28-7B4E-B112-5E858B3EE651}"/>
              </a:ext>
            </a:extLst>
          </p:cNvPr>
          <p:cNvSpPr>
            <a:spLocks noGrp="1"/>
          </p:cNvSpPr>
          <p:nvPr>
            <p:ph sz="quarter" idx="18"/>
          </p:nvPr>
        </p:nvSpPr>
        <p:spPr>
          <a:xfrm>
            <a:off x="7316825" y="2555132"/>
            <a:ext cx="2431917" cy="4302870"/>
          </a:xfrm>
        </p:spPr>
        <p:txBody>
          <a:bodyPr lIns="91440"/>
          <a:lstStyle/>
          <a:p>
            <a:pPr algn="ctr"/>
            <a:r>
              <a:rPr lang="en-US" sz="2000" dirty="0"/>
              <a:t>Resilience</a:t>
            </a:r>
            <a:endParaRPr lang="en-US" dirty="0"/>
          </a:p>
          <a:p>
            <a:pPr marL="342900" indent="-342900">
              <a:buClr>
                <a:schemeClr val="tx1"/>
              </a:buClr>
              <a:buFont typeface="Arial" panose="020B0604020202020204" pitchFamily="34" charset="0"/>
              <a:buChar char="•"/>
            </a:pPr>
            <a:r>
              <a:rPr lang="en-US" sz="1600" dirty="0"/>
              <a:t>Workload patter anomaly detection</a:t>
            </a:r>
          </a:p>
          <a:p>
            <a:pPr marL="342900" indent="-342900">
              <a:buClr>
                <a:schemeClr val="tx1"/>
              </a:buClr>
              <a:buFont typeface="Arial" panose="020B0604020202020204" pitchFamily="34" charset="0"/>
              <a:buChar char="•"/>
            </a:pPr>
            <a:r>
              <a:rPr lang="en-US" sz="1600" dirty="0"/>
              <a:t>End-to-end encryption</a:t>
            </a:r>
          </a:p>
          <a:p>
            <a:pPr marL="342900" indent="-342900">
              <a:buClr>
                <a:schemeClr val="tx1"/>
              </a:buClr>
              <a:buFont typeface="Arial" panose="020B0604020202020204" pitchFamily="34" charset="0"/>
              <a:buChar char="•"/>
            </a:pPr>
            <a:r>
              <a:rPr lang="en-US" sz="1600" dirty="0"/>
              <a:t>Flexible retention</a:t>
            </a:r>
          </a:p>
          <a:p>
            <a:pPr marL="569913" lvl="1" indent="-222250">
              <a:buClr>
                <a:schemeClr val="tx1"/>
              </a:buClr>
              <a:buFont typeface="System Font Regular"/>
              <a:buChar char="-"/>
            </a:pPr>
            <a:r>
              <a:rPr lang="en-US" sz="1400" dirty="0">
                <a:solidFill>
                  <a:schemeClr val="tx1"/>
                </a:solidFill>
              </a:rPr>
              <a:t>Disk, tape, air-gap, immutable storage, WORM, cloud</a:t>
            </a:r>
          </a:p>
          <a:p>
            <a:pPr marL="347663" indent="-347663">
              <a:buClr>
                <a:schemeClr val="tx1"/>
              </a:buClr>
              <a:buFont typeface="Arial" panose="020B0604020202020204" pitchFamily="34" charset="0"/>
              <a:buChar char="•"/>
            </a:pPr>
            <a:r>
              <a:rPr lang="en-US" sz="1600" dirty="0"/>
              <a:t>RBAC</a:t>
            </a:r>
            <a:endParaRPr lang="en-US" sz="1600" dirty="0">
              <a:solidFill>
                <a:schemeClr val="tx1"/>
              </a:solidFill>
            </a:endParaRPr>
          </a:p>
        </p:txBody>
      </p:sp>
      <p:sp>
        <p:nvSpPr>
          <p:cNvPr id="7" name="Content Placeholder 5">
            <a:extLst>
              <a:ext uri="{FF2B5EF4-FFF2-40B4-BE49-F238E27FC236}">
                <a16:creationId xmlns:a16="http://schemas.microsoft.com/office/drawing/2014/main" id="{8AE6DA39-6AB4-7341-B078-F0C38563AE58}"/>
              </a:ext>
            </a:extLst>
          </p:cNvPr>
          <p:cNvSpPr txBox="1">
            <a:spLocks/>
          </p:cNvSpPr>
          <p:nvPr/>
        </p:nvSpPr>
        <p:spPr>
          <a:xfrm>
            <a:off x="9748742" y="2555132"/>
            <a:ext cx="2431917" cy="4302870"/>
          </a:xfrm>
          <a:prstGeom prst="rect">
            <a:avLst/>
          </a:prstGeom>
          <a:solidFill>
            <a:schemeClr val="bg1">
              <a:lumMod val="75000"/>
            </a:schemeClr>
          </a:solidFill>
          <a:ln>
            <a:noFill/>
          </a:ln>
        </p:spPr>
        <p:txBody>
          <a:bodyPr vert="horz" lIns="91440" tIns="201168" rIns="228600" bIns="228600" rtlCol="0">
            <a:noAutofit/>
          </a:bodyPr>
          <a:lstStyle>
            <a:lvl1pPr marL="0" indent="0" algn="l" rtl="0" eaLnBrk="1" fontAlgn="base" hangingPunct="1">
              <a:lnSpc>
                <a:spcPct val="100000"/>
              </a:lnSpc>
              <a:spcBef>
                <a:spcPts val="1467"/>
              </a:spcBef>
              <a:spcAft>
                <a:spcPct val="0"/>
              </a:spcAft>
              <a:buClr>
                <a:srgbClr val="6D6E70"/>
              </a:buClr>
              <a:buSzPct val="90000"/>
              <a:buFont typeface="Wingdings" pitchFamily="2" charset="2"/>
              <a:buNone/>
              <a:defRPr sz="1867">
                <a:solidFill>
                  <a:schemeClr val="tx1"/>
                </a:solidFill>
                <a:latin typeface="+mn-lt"/>
                <a:ea typeface="IBM Plex Sans" charset="0"/>
                <a:cs typeface="IBM Plex Sans" charset="0"/>
              </a:defRPr>
            </a:lvl1pPr>
            <a:lvl2pPr marL="228597" indent="-231642" algn="l" rtl="0" eaLnBrk="1" fontAlgn="base" hangingPunct="1">
              <a:lnSpc>
                <a:spcPct val="100000"/>
              </a:lnSpc>
              <a:spcBef>
                <a:spcPts val="1467"/>
              </a:spcBef>
              <a:spcAft>
                <a:spcPct val="0"/>
              </a:spcAft>
              <a:buClr>
                <a:schemeClr val="bg1"/>
              </a:buClr>
              <a:buSzPct val="100000"/>
              <a:buFont typeface=".AppleSystemUIFont" charset="-120"/>
              <a:buChar char="–"/>
              <a:tabLst/>
              <a:defRPr sz="1867">
                <a:solidFill>
                  <a:schemeClr val="bg1"/>
                </a:solidFill>
                <a:latin typeface="+mn-lt"/>
                <a:ea typeface="IBM Plex Sans" charset="0"/>
                <a:cs typeface="IBM Plex Sans" charset="0"/>
              </a:defRPr>
            </a:lvl2pPr>
            <a:lvl3pPr marL="457195" indent="-231642" algn="l" rtl="0" eaLnBrk="1" fontAlgn="base" hangingPunct="1">
              <a:lnSpc>
                <a:spcPct val="100000"/>
              </a:lnSpc>
              <a:spcBef>
                <a:spcPts val="1467"/>
              </a:spcBef>
              <a:spcAft>
                <a:spcPct val="0"/>
              </a:spcAft>
              <a:buClr>
                <a:schemeClr val="bg1"/>
              </a:buClr>
              <a:buSzPct val="100000"/>
              <a:buFont typeface="Arial" panose="020B0604020202020204" pitchFamily="34" charset="0"/>
              <a:buChar char="•"/>
              <a:tabLst/>
              <a:defRPr sz="1867">
                <a:solidFill>
                  <a:schemeClr val="bg1"/>
                </a:solidFill>
                <a:latin typeface="+mn-lt"/>
                <a:ea typeface="IBM Plex Sans" charset="0"/>
                <a:cs typeface="IBM Plex Sans" charset="0"/>
              </a:defRPr>
            </a:lvl3pPr>
            <a:lvl4pPr marL="838190" indent="-231642" algn="l" rtl="0" eaLnBrk="1" fontAlgn="base" hangingPunct="1">
              <a:lnSpc>
                <a:spcPct val="100000"/>
              </a:lnSpc>
              <a:spcBef>
                <a:spcPts val="1467"/>
              </a:spcBef>
              <a:spcAft>
                <a:spcPct val="0"/>
              </a:spcAft>
              <a:buClr>
                <a:schemeClr val="bg1"/>
              </a:buClr>
              <a:buSzPct val="100000"/>
              <a:buFont typeface=".AppleSystemUIFont" charset="-120"/>
              <a:buChar char="–"/>
              <a:tabLst/>
              <a:defRPr sz="1867" baseline="0">
                <a:solidFill>
                  <a:schemeClr val="bg1"/>
                </a:solidFill>
                <a:latin typeface="+mn-lt"/>
                <a:ea typeface="IBM Plex Sans" charset="0"/>
                <a:cs typeface="IBM Plex Sans" charset="0"/>
              </a:defRPr>
            </a:lvl4pPr>
            <a:lvl5pPr marL="1071020" indent="-231642" algn="l" rtl="0" eaLnBrk="1" fontAlgn="base" hangingPunct="1">
              <a:lnSpc>
                <a:spcPct val="100000"/>
              </a:lnSpc>
              <a:spcBef>
                <a:spcPts val="1467"/>
              </a:spcBef>
              <a:spcAft>
                <a:spcPct val="0"/>
              </a:spcAft>
              <a:buClr>
                <a:schemeClr val="bg1"/>
              </a:buClr>
              <a:buFont typeface=".AppleSystemUIFont" charset="-120"/>
              <a:buChar char="»"/>
              <a:tabLst/>
              <a:defRPr sz="1867">
                <a:solidFill>
                  <a:schemeClr val="bg1"/>
                </a:solidFill>
                <a:latin typeface="+mn-lt"/>
                <a:ea typeface="IBM Plex Sans" charset="0"/>
                <a:cs typeface="IBM Plex Sans" charset="0"/>
              </a:defRPr>
            </a:lvl5pPr>
            <a:lvl6pPr marL="2111575" indent="-172889" algn="l" rtl="0" eaLnBrk="1" fontAlgn="base" hangingPunct="1">
              <a:spcBef>
                <a:spcPct val="20000"/>
              </a:spcBef>
              <a:spcAft>
                <a:spcPct val="0"/>
              </a:spcAft>
              <a:buClr>
                <a:schemeClr val="bg1"/>
              </a:buClr>
              <a:buChar char="»"/>
              <a:defRPr sz="1692">
                <a:solidFill>
                  <a:schemeClr val="bg1"/>
                </a:solidFill>
                <a:latin typeface="Arial" charset="0"/>
              </a:defRPr>
            </a:lvl6pPr>
            <a:lvl7pPr marL="2594990" indent="-172889" algn="l" rtl="0" eaLnBrk="1" fontAlgn="base" hangingPunct="1">
              <a:spcBef>
                <a:spcPct val="20000"/>
              </a:spcBef>
              <a:spcAft>
                <a:spcPct val="0"/>
              </a:spcAft>
              <a:buClr>
                <a:schemeClr val="bg1"/>
              </a:buClr>
              <a:buChar char="»"/>
              <a:defRPr sz="1692">
                <a:solidFill>
                  <a:schemeClr val="bg1"/>
                </a:solidFill>
                <a:latin typeface="Arial" charset="0"/>
              </a:defRPr>
            </a:lvl7pPr>
            <a:lvl8pPr marL="3078403" indent="-172889" algn="l" rtl="0" eaLnBrk="1" fontAlgn="base" hangingPunct="1">
              <a:spcBef>
                <a:spcPct val="20000"/>
              </a:spcBef>
              <a:spcAft>
                <a:spcPct val="0"/>
              </a:spcAft>
              <a:buClr>
                <a:schemeClr val="bg1"/>
              </a:buClr>
              <a:buChar char="»"/>
              <a:defRPr sz="1692">
                <a:solidFill>
                  <a:schemeClr val="bg1"/>
                </a:solidFill>
                <a:latin typeface="Arial" charset="0"/>
              </a:defRPr>
            </a:lvl8pPr>
            <a:lvl9pPr marL="3561818" indent="-172889" algn="l" rtl="0" eaLnBrk="1" fontAlgn="base" hangingPunct="1">
              <a:spcBef>
                <a:spcPct val="20000"/>
              </a:spcBef>
              <a:spcAft>
                <a:spcPct val="0"/>
              </a:spcAft>
              <a:buClr>
                <a:schemeClr val="bg1"/>
              </a:buClr>
              <a:buChar char="»"/>
              <a:defRPr sz="1692">
                <a:solidFill>
                  <a:schemeClr val="bg1"/>
                </a:solidFill>
                <a:latin typeface="Arial" charset="0"/>
              </a:defRPr>
            </a:lvl9pPr>
          </a:lstStyle>
          <a:p>
            <a:pPr algn="ctr"/>
            <a:r>
              <a:rPr lang="en-US" sz="2000" kern="0" dirty="0"/>
              <a:t>Agility</a:t>
            </a:r>
            <a:endParaRPr lang="en-US" kern="0" dirty="0"/>
          </a:p>
          <a:p>
            <a:pPr marL="342900" indent="-342900">
              <a:buClr>
                <a:schemeClr val="tx1"/>
              </a:buClr>
              <a:buFont typeface="Arial" panose="020B0604020202020204" pitchFamily="34" charset="0"/>
              <a:buChar char="•"/>
            </a:pPr>
            <a:r>
              <a:rPr lang="en-US" sz="1600" kern="0" dirty="0"/>
              <a:t>Software defined </a:t>
            </a:r>
          </a:p>
          <a:p>
            <a:pPr marL="342900" indent="-342900">
              <a:buClr>
                <a:schemeClr val="tx1"/>
              </a:buClr>
              <a:buFont typeface="Arial" panose="020B0604020202020204" pitchFamily="34" charset="0"/>
              <a:buChar char="•"/>
            </a:pPr>
            <a:r>
              <a:rPr lang="en-US" sz="1600" kern="0" dirty="0"/>
              <a:t>Data mobility</a:t>
            </a:r>
          </a:p>
          <a:p>
            <a:pPr marL="342900" indent="-342900">
              <a:buClr>
                <a:schemeClr val="tx1"/>
              </a:buClr>
              <a:buFont typeface="Arial" panose="020B0604020202020204" pitchFamily="34" charset="0"/>
              <a:buChar char="•"/>
            </a:pPr>
            <a:r>
              <a:rPr lang="en-US" sz="1600" kern="0" dirty="0"/>
              <a:t>Data Reuse</a:t>
            </a:r>
          </a:p>
          <a:p>
            <a:pPr marL="569913" lvl="1" indent="-222250">
              <a:buClr>
                <a:schemeClr val="tx1"/>
              </a:buClr>
              <a:buFont typeface="System Font Regular"/>
              <a:buChar char="-"/>
            </a:pPr>
            <a:r>
              <a:rPr lang="en-US" sz="1400" kern="0" dirty="0">
                <a:solidFill>
                  <a:schemeClr val="tx1"/>
                </a:solidFill>
              </a:rPr>
              <a:t>Dev/Ops, analytics, reporting, automated DR</a:t>
            </a:r>
          </a:p>
          <a:p>
            <a:pPr marL="347663" indent="-341313">
              <a:buClr>
                <a:schemeClr val="tx1"/>
              </a:buClr>
              <a:buFont typeface="Arial" panose="020B0604020202020204" pitchFamily="34" charset="0"/>
              <a:buChar char="•"/>
            </a:pPr>
            <a:r>
              <a:rPr lang="en-US" sz="1600" kern="0" dirty="0">
                <a:solidFill>
                  <a:schemeClr val="tx1"/>
                </a:solidFill>
              </a:rPr>
              <a:t>Metadata management </a:t>
            </a:r>
          </a:p>
          <a:p>
            <a:pPr marL="347663" indent="-341313">
              <a:buClr>
                <a:schemeClr val="tx1"/>
              </a:buClr>
              <a:buFont typeface="Arial" panose="020B0604020202020204" pitchFamily="34" charset="0"/>
              <a:buChar char="•"/>
            </a:pPr>
            <a:r>
              <a:rPr lang="en-US" sz="1600" kern="0" dirty="0"/>
              <a:t>Proactive data management</a:t>
            </a:r>
            <a:endParaRPr lang="en-US" sz="1600" kern="0" dirty="0">
              <a:solidFill>
                <a:schemeClr val="tx1"/>
              </a:solidFill>
            </a:endParaRPr>
          </a:p>
        </p:txBody>
      </p:sp>
      <p:pic>
        <p:nvPicPr>
          <p:cNvPr id="8" name="Picture 7">
            <a:extLst>
              <a:ext uri="{FF2B5EF4-FFF2-40B4-BE49-F238E27FC236}">
                <a16:creationId xmlns:a16="http://schemas.microsoft.com/office/drawing/2014/main" id="{FABA6C88-0DE1-CE4F-A1BE-F25A1B34BD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72506" y="296560"/>
            <a:ext cx="687913" cy="278884"/>
          </a:xfrm>
          <a:prstGeom prst="rect">
            <a:avLst/>
          </a:prstGeom>
        </p:spPr>
      </p:pic>
      <p:pic>
        <p:nvPicPr>
          <p:cNvPr id="9" name="Picture 8" descr="A screenshot of a social media post&#10;&#10;Description automatically generated">
            <a:extLst>
              <a:ext uri="{FF2B5EF4-FFF2-40B4-BE49-F238E27FC236}">
                <a16:creationId xmlns:a16="http://schemas.microsoft.com/office/drawing/2014/main" id="{4C94DEE9-9C2A-3843-9C89-3A6FFB56C55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6952573" y="436002"/>
            <a:ext cx="3410503" cy="1599437"/>
          </a:xfrm>
          <a:prstGeom prst="rect">
            <a:avLst/>
          </a:prstGeom>
          <a:ln>
            <a:solidFill>
              <a:schemeClr val="tx1"/>
            </a:solidFill>
          </a:ln>
          <a:effectLst>
            <a:outerShdw blurRad="508000" dist="279400" dir="18900000" algn="bl" rotWithShape="0">
              <a:prstClr val="black">
                <a:alpha val="40000"/>
              </a:prstClr>
            </a:outerShdw>
          </a:effectLst>
        </p:spPr>
      </p:pic>
      <p:pic>
        <p:nvPicPr>
          <p:cNvPr id="10" name="Picture 9" descr="A screenshot of a cell phone&#10;&#10;Description automatically generated">
            <a:extLst>
              <a:ext uri="{FF2B5EF4-FFF2-40B4-BE49-F238E27FC236}">
                <a16:creationId xmlns:a16="http://schemas.microsoft.com/office/drawing/2014/main" id="{66BB4D14-1CCA-9E47-B25C-6EC743EDC29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478524" y="805981"/>
            <a:ext cx="3280209" cy="1599437"/>
          </a:xfrm>
          <a:prstGeom prst="rect">
            <a:avLst/>
          </a:prstGeom>
          <a:ln>
            <a:solidFill>
              <a:schemeClr val="tx1"/>
            </a:solidFill>
          </a:ln>
        </p:spPr>
      </p:pic>
    </p:spTree>
    <p:extLst>
      <p:ext uri="{BB962C8B-B14F-4D97-AF65-F5344CB8AC3E}">
        <p14:creationId xmlns:p14="http://schemas.microsoft.com/office/powerpoint/2010/main" val="96563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8A51588-1DC4-46B7-90D3-DAF4D2B16DAE}"/>
              </a:ext>
            </a:extLst>
          </p:cNvPr>
          <p:cNvSpPr>
            <a:spLocks noGrp="1"/>
          </p:cNvSpPr>
          <p:nvPr>
            <p:ph type="title"/>
          </p:nvPr>
        </p:nvSpPr>
        <p:spPr>
          <a:xfrm>
            <a:off x="280416" y="268225"/>
            <a:ext cx="5522976" cy="479225"/>
          </a:xfrm>
        </p:spPr>
        <p:txBody>
          <a:bodyPr/>
          <a:lstStyle/>
          <a:p>
            <a:r>
              <a:rPr lang="en-US" dirty="0"/>
              <a:t>Resources</a:t>
            </a:r>
            <a:br>
              <a:rPr lang="en-US" dirty="0"/>
            </a:br>
            <a:endParaRPr lang="en-US" dirty="0"/>
          </a:p>
        </p:txBody>
      </p:sp>
      <p:pic>
        <p:nvPicPr>
          <p:cNvPr id="3" name="Picture Placeholder 8" descr="Shape&#10;&#10;Description automatically generated">
            <a:extLst>
              <a:ext uri="{FF2B5EF4-FFF2-40B4-BE49-F238E27FC236}">
                <a16:creationId xmlns:a16="http://schemas.microsoft.com/office/drawing/2014/main" id="{B8FD3EA9-BC3D-034B-AB55-22B705627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4282"/>
            <a:ext cx="6096000" cy="6849437"/>
          </a:xfrm>
          <a:prstGeom prst="rect">
            <a:avLst/>
          </a:prstGeom>
          <a:noFill/>
        </p:spPr>
      </p:pic>
      <p:sp>
        <p:nvSpPr>
          <p:cNvPr id="4" name="TextBox 3">
            <a:extLst>
              <a:ext uri="{FF2B5EF4-FFF2-40B4-BE49-F238E27FC236}">
                <a16:creationId xmlns:a16="http://schemas.microsoft.com/office/drawing/2014/main" id="{9C99EC88-5590-D741-AB35-E5CAE0DF84B4}"/>
              </a:ext>
            </a:extLst>
          </p:cNvPr>
          <p:cNvSpPr txBox="1"/>
          <p:nvPr/>
        </p:nvSpPr>
        <p:spPr>
          <a:xfrm>
            <a:off x="119413" y="1029273"/>
            <a:ext cx="6095999" cy="3785652"/>
          </a:xfrm>
          <a:prstGeom prst="rect">
            <a:avLst/>
          </a:prstGeom>
          <a:noFill/>
        </p:spPr>
        <p:txBody>
          <a:bodyPr wrap="square" rtlCol="0">
            <a:spAutoFit/>
          </a:bodyPr>
          <a:lstStyle/>
          <a:p>
            <a:pPr marL="457189" indent="-457189" defTabSz="914621">
              <a:buFont typeface="+mj-lt"/>
              <a:buAutoNum type="arabicPeriod"/>
            </a:pPr>
            <a:r>
              <a:rPr lang="en-US" sz="1600" dirty="0">
                <a:solidFill>
                  <a:srgbClr val="000000"/>
                </a:solidFill>
                <a:latin typeface="Arial" panose="020B0604020202020204"/>
                <a:ea typeface="IBM Plex Sans" charset="0"/>
                <a:cs typeface="IBM Plex Sans" charset="0"/>
              </a:rPr>
              <a:t>First place to check – Seismic for MDP </a:t>
            </a:r>
            <a:r>
              <a:rPr lang="en-US" sz="1600" dirty="0">
                <a:solidFill>
                  <a:srgbClr val="000000"/>
                </a:solidFill>
                <a:latin typeface="Arial" panose="020B0604020202020204"/>
                <a:ea typeface="IBM Plex Sans" charset="0"/>
                <a:cs typeface="IBM Plex Sans" charset="0"/>
                <a:hlinkClick r:id="rId4"/>
              </a:rPr>
              <a:t>https://bit.ly/34n57CV</a:t>
            </a:r>
            <a:r>
              <a:rPr lang="en-US" sz="1600" dirty="0">
                <a:solidFill>
                  <a:srgbClr val="000000"/>
                </a:solidFill>
                <a:latin typeface="Arial" panose="020B0604020202020204"/>
                <a:ea typeface="IBM Plex Sans" charset="0"/>
                <a:cs typeface="IBM Plex Sans" charset="0"/>
              </a:rPr>
              <a:t> </a:t>
            </a:r>
          </a:p>
          <a:p>
            <a:pPr marL="457189" indent="-457189" defTabSz="914621">
              <a:buFont typeface="+mj-lt"/>
              <a:buAutoNum type="arabicPeriod"/>
            </a:pPr>
            <a:r>
              <a:rPr lang="en-US" sz="1600" dirty="0">
                <a:solidFill>
                  <a:srgbClr val="000000"/>
                </a:solidFill>
                <a:latin typeface="Arial" panose="020B0604020202020204"/>
                <a:ea typeface="IBM Plex Sans" charset="0"/>
                <a:cs typeface="IBM Plex Sans" charset="0"/>
              </a:rPr>
              <a:t>Spectrum Protect –  </a:t>
            </a:r>
            <a:r>
              <a:rPr lang="en-US" sz="1600" dirty="0">
                <a:solidFill>
                  <a:srgbClr val="000000"/>
                </a:solidFill>
                <a:latin typeface="Arial" panose="020B0604020202020204"/>
                <a:ea typeface="IBM Plex Sans" charset="0"/>
                <a:cs typeface="IBM Plex Sans" charset="0"/>
                <a:hlinkClick r:id="rId5"/>
              </a:rPr>
              <a:t>https://bit.ly/3lH9YFg</a:t>
            </a:r>
            <a:r>
              <a:rPr lang="en-US" sz="1600" dirty="0">
                <a:solidFill>
                  <a:srgbClr val="000000"/>
                </a:solidFill>
                <a:latin typeface="Arial" panose="020B0604020202020204"/>
                <a:ea typeface="IBM Plex Sans" charset="0"/>
                <a:cs typeface="IBM Plex Sans" charset="0"/>
              </a:rPr>
              <a:t> </a:t>
            </a:r>
          </a:p>
          <a:p>
            <a:pPr marL="457189" indent="-457189" defTabSz="914621">
              <a:buFont typeface="+mj-lt"/>
              <a:buAutoNum type="arabicPeriod"/>
            </a:pPr>
            <a:r>
              <a:rPr lang="en-US" sz="1600" dirty="0">
                <a:solidFill>
                  <a:srgbClr val="000000"/>
                </a:solidFill>
                <a:latin typeface="Arial" panose="020B0604020202020204"/>
                <a:ea typeface="IBM Plex Sans" charset="0"/>
                <a:cs typeface="IBM Plex Sans" charset="0"/>
              </a:rPr>
              <a:t>Spectrum Protect Plus – </a:t>
            </a:r>
            <a:r>
              <a:rPr lang="en-US" sz="1600" dirty="0">
                <a:solidFill>
                  <a:srgbClr val="000000"/>
                </a:solidFill>
                <a:latin typeface="Arial" panose="020B0604020202020204"/>
                <a:ea typeface="IBM Plex Sans" charset="0"/>
                <a:cs typeface="IBM Plex Sans" charset="0"/>
                <a:hlinkClick r:id="rId6"/>
              </a:rPr>
              <a:t>https://bit.ly/36F1ND2</a:t>
            </a:r>
            <a:r>
              <a:rPr lang="en-US" sz="1600" dirty="0">
                <a:solidFill>
                  <a:srgbClr val="000000"/>
                </a:solidFill>
                <a:latin typeface="Arial" panose="020B0604020202020204"/>
                <a:ea typeface="IBM Plex Sans" charset="0"/>
                <a:cs typeface="IBM Plex Sans" charset="0"/>
              </a:rPr>
              <a:t> </a:t>
            </a:r>
          </a:p>
          <a:p>
            <a:pPr marL="457189" indent="-457189" defTabSz="914621">
              <a:buFont typeface="+mj-lt"/>
              <a:buAutoNum type="arabicPeriod"/>
            </a:pPr>
            <a:r>
              <a:rPr lang="en-US" sz="1600" dirty="0">
                <a:solidFill>
                  <a:srgbClr val="000000"/>
                </a:solidFill>
                <a:latin typeface="Arial" panose="020B0604020202020204"/>
                <a:ea typeface="IBM Plex Sans" charset="0"/>
                <a:cs typeface="IBM Plex Sans" charset="0"/>
              </a:rPr>
              <a:t>Spectrum Copy Data Management – </a:t>
            </a:r>
            <a:r>
              <a:rPr lang="en-US" sz="1600" dirty="0">
                <a:solidFill>
                  <a:srgbClr val="000000"/>
                </a:solidFill>
                <a:latin typeface="Arial" panose="020B0604020202020204"/>
                <a:ea typeface="IBM Plex Sans" charset="0"/>
                <a:cs typeface="IBM Plex Sans" charset="0"/>
                <a:hlinkClick r:id="rId7"/>
              </a:rPr>
              <a:t>https://bit.ly/32Ut57d</a:t>
            </a:r>
            <a:r>
              <a:rPr lang="en-US" sz="1600" dirty="0">
                <a:solidFill>
                  <a:srgbClr val="000000"/>
                </a:solidFill>
                <a:latin typeface="Arial" panose="020B0604020202020204"/>
                <a:ea typeface="IBM Plex Sans" charset="0"/>
                <a:cs typeface="IBM Plex Sans" charset="0"/>
              </a:rPr>
              <a:t> </a:t>
            </a:r>
          </a:p>
          <a:p>
            <a:pPr marL="457189" indent="-457189" defTabSz="914621">
              <a:buFont typeface="+mj-lt"/>
              <a:buAutoNum type="arabicPeriod"/>
            </a:pPr>
            <a:r>
              <a:rPr lang="en-US" sz="1600" dirty="0">
                <a:solidFill>
                  <a:srgbClr val="000000"/>
                </a:solidFill>
                <a:latin typeface="Arial" panose="020B0604020202020204"/>
                <a:ea typeface="IBM Plex Sans" charset="0"/>
                <a:cs typeface="IBM Plex Sans" charset="0"/>
              </a:rPr>
              <a:t>Cloud Object Storage – </a:t>
            </a:r>
            <a:r>
              <a:rPr lang="en-US" sz="1600" dirty="0">
                <a:solidFill>
                  <a:srgbClr val="000000"/>
                </a:solidFill>
                <a:latin typeface="Arial" panose="020B0604020202020204"/>
                <a:ea typeface="IBM Plex Sans" charset="0"/>
                <a:cs typeface="IBM Plex Sans" charset="0"/>
                <a:hlinkClick r:id="rId8"/>
              </a:rPr>
              <a:t>https://bit.ly/3lAeCnC</a:t>
            </a:r>
            <a:r>
              <a:rPr lang="en-US" sz="1600" dirty="0">
                <a:solidFill>
                  <a:srgbClr val="000000"/>
                </a:solidFill>
                <a:latin typeface="Arial" panose="020B0604020202020204"/>
                <a:ea typeface="IBM Plex Sans" charset="0"/>
                <a:cs typeface="IBM Plex Sans" charset="0"/>
              </a:rPr>
              <a:t> </a:t>
            </a:r>
          </a:p>
          <a:p>
            <a:pPr marL="457189" indent="-457189" defTabSz="914621">
              <a:buFont typeface="+mj-lt"/>
              <a:buAutoNum type="arabicPeriod"/>
            </a:pPr>
            <a:r>
              <a:rPr lang="en-US" sz="1600" dirty="0">
                <a:solidFill>
                  <a:srgbClr val="000000"/>
                </a:solidFill>
                <a:latin typeface="Arial" panose="020B0604020202020204"/>
                <a:ea typeface="IBM Plex Sans" charset="0"/>
                <a:cs typeface="IBM Plex Sans" charset="0"/>
              </a:rPr>
              <a:t>Spectrum Scale – </a:t>
            </a:r>
            <a:r>
              <a:rPr lang="en-US" sz="1600" dirty="0">
                <a:solidFill>
                  <a:srgbClr val="000000"/>
                </a:solidFill>
                <a:latin typeface="Arial" panose="020B0604020202020204"/>
                <a:ea typeface="IBM Plex Sans" charset="0"/>
                <a:cs typeface="IBM Plex Sans" charset="0"/>
                <a:hlinkClick r:id="rId9"/>
              </a:rPr>
              <a:t>https://bit.ly/3lHulBo</a:t>
            </a:r>
            <a:r>
              <a:rPr lang="en-US" sz="1600" dirty="0">
                <a:solidFill>
                  <a:srgbClr val="000000"/>
                </a:solidFill>
                <a:latin typeface="Arial" panose="020B0604020202020204"/>
                <a:ea typeface="IBM Plex Sans" charset="0"/>
                <a:cs typeface="IBM Plex Sans" charset="0"/>
              </a:rPr>
              <a:t> </a:t>
            </a:r>
          </a:p>
          <a:p>
            <a:pPr marL="457189" indent="-457189" defTabSz="914621">
              <a:buFont typeface="+mj-lt"/>
              <a:buAutoNum type="arabicPeriod"/>
            </a:pPr>
            <a:r>
              <a:rPr lang="en-US" sz="1600" dirty="0">
                <a:solidFill>
                  <a:srgbClr val="000000"/>
                </a:solidFill>
                <a:latin typeface="Arial" panose="020B0604020202020204"/>
                <a:ea typeface="IBM Plex Sans" charset="0"/>
                <a:cs typeface="IBM Plex Sans" charset="0"/>
              </a:rPr>
              <a:t>IBM Tape – </a:t>
            </a:r>
            <a:r>
              <a:rPr lang="en-US" sz="1600" dirty="0">
                <a:solidFill>
                  <a:srgbClr val="000000"/>
                </a:solidFill>
                <a:latin typeface="Arial" panose="020B0604020202020204"/>
                <a:ea typeface="IBM Plex Sans" charset="0"/>
                <a:cs typeface="IBM Plex Sans" charset="0"/>
                <a:hlinkClick r:id="rId10"/>
              </a:rPr>
              <a:t>https://bit.ly/3gdv9Nk</a:t>
            </a:r>
            <a:r>
              <a:rPr lang="en-US" sz="1600" dirty="0">
                <a:solidFill>
                  <a:srgbClr val="000000"/>
                </a:solidFill>
                <a:latin typeface="Arial" panose="020B0604020202020204"/>
                <a:ea typeface="IBM Plex Sans" charset="0"/>
                <a:cs typeface="IBM Plex Sans" charset="0"/>
              </a:rPr>
              <a:t> </a:t>
            </a:r>
          </a:p>
          <a:p>
            <a:pPr marL="457189" indent="-457189" defTabSz="914621">
              <a:buFont typeface="+mj-lt"/>
              <a:buAutoNum type="arabicPeriod"/>
            </a:pPr>
            <a:r>
              <a:rPr lang="en-US" sz="1600" dirty="0">
                <a:solidFill>
                  <a:srgbClr val="000000"/>
                </a:solidFill>
                <a:latin typeface="Arial" panose="020B0604020202020204"/>
                <a:ea typeface="IBM Plex Sans" charset="0"/>
                <a:cs typeface="IBM Plex Sans" charset="0"/>
              </a:rPr>
              <a:t>Cyber Resilience Assessment Template - </a:t>
            </a:r>
            <a:r>
              <a:rPr lang="en-US" sz="1600" dirty="0">
                <a:solidFill>
                  <a:srgbClr val="000000"/>
                </a:solidFill>
                <a:latin typeface="Arial" panose="020B0604020202020204"/>
                <a:ea typeface="IBM Plex Sans" charset="0"/>
                <a:cs typeface="IBM Plex Sans" charset="0"/>
                <a:hlinkClick r:id="rId11"/>
              </a:rPr>
              <a:t>https://bit.ly/36DxEFs</a:t>
            </a:r>
            <a:r>
              <a:rPr lang="en-US" sz="1600" dirty="0">
                <a:solidFill>
                  <a:srgbClr val="000000"/>
                </a:solidFill>
                <a:latin typeface="Arial" panose="020B0604020202020204"/>
                <a:ea typeface="IBM Plex Sans" charset="0"/>
                <a:cs typeface="IBM Plex Sans" charset="0"/>
              </a:rPr>
              <a:t> </a:t>
            </a:r>
          </a:p>
          <a:p>
            <a:pPr marL="457189" indent="-457189" defTabSz="914621">
              <a:buFont typeface="+mj-lt"/>
              <a:buAutoNum type="arabicPeriod"/>
            </a:pPr>
            <a:endParaRPr lang="en-US" sz="1600" dirty="0">
              <a:solidFill>
                <a:srgbClr val="000000"/>
              </a:solidFill>
              <a:latin typeface="Arial" panose="020B0604020202020204"/>
              <a:ea typeface="IBM Plex Sans" charset="0"/>
              <a:cs typeface="IBM Plex Sans" charset="0"/>
            </a:endParaRPr>
          </a:p>
          <a:p>
            <a:pPr defTabSz="914621"/>
            <a:r>
              <a:rPr lang="en-US" sz="1600" dirty="0">
                <a:solidFill>
                  <a:srgbClr val="000000"/>
                </a:solidFill>
                <a:latin typeface="Arial" panose="020B0604020202020204"/>
                <a:ea typeface="IBM Plex Sans" charset="0"/>
                <a:cs typeface="IBM Plex Sans" charset="0"/>
              </a:rPr>
              <a:t>Contacts:</a:t>
            </a:r>
          </a:p>
          <a:p>
            <a:pPr defTabSz="914621"/>
            <a:r>
              <a:rPr lang="en-US" sz="1600" dirty="0">
                <a:solidFill>
                  <a:srgbClr val="000000"/>
                </a:solidFill>
                <a:latin typeface="Arial" panose="020B0604020202020204"/>
                <a:ea typeface="IBM Plex Sans" charset="0"/>
                <a:cs typeface="IBM Plex Sans" charset="0"/>
              </a:rPr>
              <a:t>Steve Kenniston – Market Development Executive </a:t>
            </a:r>
          </a:p>
          <a:p>
            <a:pPr defTabSz="914621"/>
            <a:r>
              <a:rPr lang="en-US" sz="1600" dirty="0">
                <a:solidFill>
                  <a:srgbClr val="000000"/>
                </a:solidFill>
                <a:latin typeface="Arial" panose="020B0604020202020204"/>
                <a:ea typeface="IBM Plex Sans" charset="0"/>
                <a:cs typeface="IBM Plex Sans" charset="0"/>
                <a:hlinkClick r:id="rId12"/>
              </a:rPr>
              <a:t>steve.Kenniston@ibm.com</a:t>
            </a:r>
            <a:endParaRPr lang="en-US" sz="1600" dirty="0">
              <a:solidFill>
                <a:srgbClr val="000000"/>
              </a:solidFill>
              <a:latin typeface="Arial" panose="020B0604020202020204"/>
              <a:ea typeface="IBM Plex Sans" charset="0"/>
              <a:cs typeface="IBM Plex Sans" charset="0"/>
            </a:endParaRPr>
          </a:p>
          <a:p>
            <a:pPr defTabSz="914621"/>
            <a:endParaRPr lang="en-US" sz="1600" dirty="0">
              <a:solidFill>
                <a:srgbClr val="000000"/>
              </a:solidFill>
              <a:latin typeface="Arial" panose="020B0604020202020204"/>
              <a:ea typeface="IBM Plex Sans" charset="0"/>
              <a:cs typeface="IBM Plex Sans" charset="0"/>
            </a:endParaRPr>
          </a:p>
        </p:txBody>
      </p:sp>
      <p:sp>
        <p:nvSpPr>
          <p:cNvPr id="2" name="TextBox 1">
            <a:extLst>
              <a:ext uri="{FF2B5EF4-FFF2-40B4-BE49-F238E27FC236}">
                <a16:creationId xmlns:a16="http://schemas.microsoft.com/office/drawing/2014/main" id="{3236F00C-C464-FC47-9241-6B5E0DA80FE6}"/>
              </a:ext>
            </a:extLst>
          </p:cNvPr>
          <p:cNvSpPr txBox="1"/>
          <p:nvPr/>
        </p:nvSpPr>
        <p:spPr>
          <a:xfrm>
            <a:off x="1126956" y="6467442"/>
            <a:ext cx="3829895" cy="318100"/>
          </a:xfrm>
          <a:prstGeom prst="rect">
            <a:avLst/>
          </a:prstGeom>
          <a:noFill/>
        </p:spPr>
        <p:txBody>
          <a:bodyPr wrap="none" rtlCol="0">
            <a:spAutoFit/>
          </a:bodyPr>
          <a:lstStyle/>
          <a:p>
            <a:pPr algn="ctr" defTabSz="914621"/>
            <a:r>
              <a:rPr lang="en-US" sz="1467" b="1" dirty="0">
                <a:solidFill>
                  <a:srgbClr val="000000"/>
                </a:solidFill>
                <a:latin typeface="Arial" panose="020B0604020202020204"/>
                <a:ea typeface="IBM Plex Sans" charset="0"/>
                <a:cs typeface="IBM Plex Sans" charset="0"/>
              </a:rPr>
              <a:t>IBM Internal and Business Partners Only</a:t>
            </a:r>
          </a:p>
        </p:txBody>
      </p:sp>
    </p:spTree>
    <p:extLst>
      <p:ext uri="{BB962C8B-B14F-4D97-AF65-F5344CB8AC3E}">
        <p14:creationId xmlns:p14="http://schemas.microsoft.com/office/powerpoint/2010/main" val="25197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cabinet, appliance, stove&#10;&#10;Description automatically generated">
            <a:extLst>
              <a:ext uri="{FF2B5EF4-FFF2-40B4-BE49-F238E27FC236}">
                <a16:creationId xmlns:a16="http://schemas.microsoft.com/office/drawing/2014/main" id="{2F57EBA3-B50E-C94F-9D5F-896141981B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9" name="Snip Single Corner Rectangle 18">
            <a:extLst>
              <a:ext uri="{FF2B5EF4-FFF2-40B4-BE49-F238E27FC236}">
                <a16:creationId xmlns:a16="http://schemas.microsoft.com/office/drawing/2014/main" id="{1EE4B225-7969-A147-9207-6A3AED09EF2F}"/>
              </a:ext>
            </a:extLst>
          </p:cNvPr>
          <p:cNvSpPr/>
          <p:nvPr/>
        </p:nvSpPr>
        <p:spPr bwMode="auto">
          <a:xfrm rot="10800000">
            <a:off x="6596009" y="0"/>
            <a:ext cx="5595988" cy="6858000"/>
          </a:xfrm>
          <a:prstGeom prst="snip1Rect">
            <a:avLst>
              <a:gd name="adj" fmla="val 22965"/>
            </a:avLst>
          </a:prstGeom>
          <a:solidFill>
            <a:schemeClr val="tx1"/>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defTabSz="685966"/>
            <a:endParaRPr lang="en-US" sz="1400" dirty="0">
              <a:solidFill>
                <a:schemeClr val="tx1"/>
              </a:solidFill>
              <a:ea typeface="IBM Plex Sans" charset="0"/>
              <a:cs typeface="IBM Plex Sans" charset="0"/>
            </a:endParaRPr>
          </a:p>
        </p:txBody>
      </p:sp>
      <p:sp>
        <p:nvSpPr>
          <p:cNvPr id="17" name="Parallelogram 16">
            <a:extLst>
              <a:ext uri="{FF2B5EF4-FFF2-40B4-BE49-F238E27FC236}">
                <a16:creationId xmlns:a16="http://schemas.microsoft.com/office/drawing/2014/main" id="{C045B8B9-3021-0240-9C38-9C1E1EDCA02F}"/>
              </a:ext>
            </a:extLst>
          </p:cNvPr>
          <p:cNvSpPr/>
          <p:nvPr/>
        </p:nvSpPr>
        <p:spPr bwMode="auto">
          <a:xfrm rot="10800000" flipH="1">
            <a:off x="5324044" y="0"/>
            <a:ext cx="2796064" cy="6858000"/>
          </a:xfrm>
          <a:prstGeom prst="parallelogram">
            <a:avLst>
              <a:gd name="adj" fmla="val 55073"/>
            </a:avLst>
          </a:prstGeom>
          <a:solidFill>
            <a:srgbClr val="134968"/>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fontAlgn="base">
              <a:lnSpc>
                <a:spcPct val="90000"/>
              </a:lnSpc>
              <a:spcBef>
                <a:spcPct val="0"/>
              </a:spcBef>
              <a:spcAft>
                <a:spcPct val="0"/>
              </a:spcAft>
            </a:pPr>
            <a:endParaRPr lang="en-US" sz="1400" dirty="0">
              <a:solidFill>
                <a:schemeClr val="bg1"/>
              </a:solidFill>
            </a:endParaRPr>
          </a:p>
        </p:txBody>
      </p:sp>
      <p:sp>
        <p:nvSpPr>
          <p:cNvPr id="9" name="Rectangle 8">
            <a:extLst>
              <a:ext uri="{FF2B5EF4-FFF2-40B4-BE49-F238E27FC236}">
                <a16:creationId xmlns:a16="http://schemas.microsoft.com/office/drawing/2014/main" id="{8C9D258E-2359-45A2-B97E-3554422D9131}"/>
              </a:ext>
            </a:extLst>
          </p:cNvPr>
          <p:cNvSpPr/>
          <p:nvPr/>
        </p:nvSpPr>
        <p:spPr>
          <a:xfrm>
            <a:off x="7549220" y="4017191"/>
            <a:ext cx="4460323" cy="1169551"/>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defTabSz="914598"/>
            <a:r>
              <a:rPr lang="en-US" sz="2800" dirty="0">
                <a:solidFill>
                  <a:srgbClr val="FFFFFF"/>
                </a:solidFill>
                <a:cs typeface="Arial"/>
              </a:rPr>
              <a:t>Steve Kenniston</a:t>
            </a:r>
          </a:p>
          <a:p>
            <a:pPr algn="r" defTabSz="914598"/>
            <a:r>
              <a:rPr lang="en-US" sz="1400" dirty="0">
                <a:solidFill>
                  <a:srgbClr val="FFFFFF"/>
                </a:solidFill>
                <a:cs typeface="Arial"/>
              </a:rPr>
              <a:t>Market Development Executive</a:t>
            </a:r>
          </a:p>
          <a:p>
            <a:pPr algn="r" defTabSz="914598"/>
            <a:r>
              <a:rPr lang="en-US" sz="1400" dirty="0">
                <a:solidFill>
                  <a:srgbClr val="FFFFFF"/>
                </a:solidFill>
                <a:cs typeface="Arial"/>
              </a:rPr>
              <a:t>Spectrum Storage Software</a:t>
            </a:r>
          </a:p>
          <a:p>
            <a:pPr algn="r" defTabSz="914598"/>
            <a:r>
              <a:rPr lang="en-US" sz="1400" dirty="0">
                <a:solidFill>
                  <a:srgbClr val="FFFFFF"/>
                </a:solidFill>
                <a:cs typeface="Arial"/>
              </a:rPr>
              <a:t>IBM Systems</a:t>
            </a:r>
          </a:p>
        </p:txBody>
      </p:sp>
      <p:pic>
        <p:nvPicPr>
          <p:cNvPr id="8" name="Picture 7">
            <a:extLst>
              <a:ext uri="{FF2B5EF4-FFF2-40B4-BE49-F238E27FC236}">
                <a16:creationId xmlns:a16="http://schemas.microsoft.com/office/drawing/2014/main" id="{1EDC0380-DF2E-1241-A956-A29EF9E37FF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617076" y="5962061"/>
            <a:ext cx="382291" cy="386667"/>
          </a:xfrm>
          <a:prstGeom prst="rect">
            <a:avLst/>
          </a:prstGeom>
        </p:spPr>
      </p:pic>
      <p:sp>
        <p:nvSpPr>
          <p:cNvPr id="10" name="TextBox 9">
            <a:extLst>
              <a:ext uri="{FF2B5EF4-FFF2-40B4-BE49-F238E27FC236}">
                <a16:creationId xmlns:a16="http://schemas.microsoft.com/office/drawing/2014/main" id="{D8FF8CE8-BF70-BA42-ADAC-BE0CEB2269E0}"/>
              </a:ext>
            </a:extLst>
          </p:cNvPr>
          <p:cNvSpPr txBox="1"/>
          <p:nvPr/>
        </p:nvSpPr>
        <p:spPr>
          <a:xfrm>
            <a:off x="9537149" y="5957953"/>
            <a:ext cx="2022619" cy="338554"/>
          </a:xfrm>
          <a:prstGeom prst="rect">
            <a:avLst/>
          </a:prstGeom>
          <a:noFill/>
        </p:spPr>
        <p:txBody>
          <a:bodyPr wrap="square" rtlCol="0">
            <a:spAutoFit/>
          </a:bodyPr>
          <a:lstStyle/>
          <a:p>
            <a:pPr algn="r" defTabSz="914598">
              <a:buClr>
                <a:srgbClr val="000000"/>
              </a:buClr>
              <a:defRPr/>
            </a:pPr>
            <a:r>
              <a:rPr lang="en-US" sz="1600" dirty="0">
                <a:solidFill>
                  <a:srgbClr val="FFFFFF">
                    <a:lumMod val="95000"/>
                  </a:srgbClr>
                </a:solidFill>
                <a:latin typeface="Arial" panose="020B0604020202020204" pitchFamily="34" charset="0"/>
                <a:hlinkClick r:id="rId5"/>
              </a:rPr>
              <a:t>@skenniston</a:t>
            </a:r>
            <a:endParaRPr lang="en-US" sz="1600" dirty="0">
              <a:solidFill>
                <a:srgbClr val="FFC000"/>
              </a:solidFill>
              <a:latin typeface="Arial" panose="020B0604020202020204" pitchFamily="34" charset="0"/>
            </a:endParaRPr>
          </a:p>
        </p:txBody>
      </p:sp>
      <p:pic>
        <p:nvPicPr>
          <p:cNvPr id="20" name="Picture 19">
            <a:extLst>
              <a:ext uri="{FF2B5EF4-FFF2-40B4-BE49-F238E27FC236}">
                <a16:creationId xmlns:a16="http://schemas.microsoft.com/office/drawing/2014/main" id="{93FA09B1-0926-894C-9F90-9EC6A96DA78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614889" y="5536650"/>
            <a:ext cx="386668" cy="386668"/>
          </a:xfrm>
          <a:prstGeom prst="rect">
            <a:avLst/>
          </a:prstGeom>
        </p:spPr>
      </p:pic>
      <p:sp>
        <p:nvSpPr>
          <p:cNvPr id="21" name="TextBox 20">
            <a:extLst>
              <a:ext uri="{FF2B5EF4-FFF2-40B4-BE49-F238E27FC236}">
                <a16:creationId xmlns:a16="http://schemas.microsoft.com/office/drawing/2014/main" id="{DBB2F9E0-8D95-EC4A-811C-9C75887A240C}"/>
              </a:ext>
            </a:extLst>
          </p:cNvPr>
          <p:cNvSpPr txBox="1"/>
          <p:nvPr/>
        </p:nvSpPr>
        <p:spPr>
          <a:xfrm>
            <a:off x="8620809" y="5555036"/>
            <a:ext cx="2938961" cy="338554"/>
          </a:xfrm>
          <a:prstGeom prst="rect">
            <a:avLst/>
          </a:prstGeom>
          <a:noFill/>
        </p:spPr>
        <p:txBody>
          <a:bodyPr wrap="square" rtlCol="0">
            <a:spAutoFit/>
          </a:bodyPr>
          <a:lstStyle/>
          <a:p>
            <a:pPr algn="r" defTabSz="914598">
              <a:buClr>
                <a:srgbClr val="000000"/>
              </a:buClr>
              <a:defRPr/>
            </a:pPr>
            <a:r>
              <a:rPr lang="en-US" sz="1600" dirty="0">
                <a:solidFill>
                  <a:srgbClr val="FFFFFF">
                    <a:lumMod val="95000"/>
                  </a:srgbClr>
                </a:solidFill>
                <a:latin typeface="Arial" panose="020B0604020202020204" pitchFamily="34" charset="0"/>
                <a:hlinkClick r:id="rId7"/>
              </a:rPr>
              <a:t>steve.kenniston@ibm.com</a:t>
            </a:r>
            <a:r>
              <a:rPr lang="en-US" sz="1600" dirty="0">
                <a:solidFill>
                  <a:srgbClr val="FFFFFF">
                    <a:lumMod val="95000"/>
                  </a:srgbClr>
                </a:solidFill>
                <a:latin typeface="Arial" panose="020B0604020202020204" pitchFamily="34" charset="0"/>
              </a:rPr>
              <a:t> </a:t>
            </a:r>
            <a:endParaRPr lang="en-US" sz="1600" dirty="0">
              <a:solidFill>
                <a:srgbClr val="FFC000"/>
              </a:solidFill>
              <a:latin typeface="Arial" panose="020B0604020202020204" pitchFamily="34" charset="0"/>
            </a:endParaRPr>
          </a:p>
        </p:txBody>
      </p:sp>
      <p:sp>
        <p:nvSpPr>
          <p:cNvPr id="2" name="Title 1"/>
          <p:cNvSpPr>
            <a:spLocks noGrp="1"/>
          </p:cNvSpPr>
          <p:nvPr>
            <p:ph type="title"/>
          </p:nvPr>
        </p:nvSpPr>
        <p:spPr>
          <a:xfrm>
            <a:off x="7971575" y="263022"/>
            <a:ext cx="2845551" cy="717538"/>
          </a:xfrm>
        </p:spPr>
        <p:txBody>
          <a:bodyPr/>
          <a:lstStyle/>
          <a:p>
            <a:pPr algn="ctr"/>
            <a:r>
              <a:rPr lang="en-US" sz="4267" dirty="0">
                <a:solidFill>
                  <a:schemeClr val="bg1"/>
                </a:solidFill>
                <a:latin typeface="Arial" panose="020B0604020202020204" pitchFamily="34" charset="0"/>
                <a:cs typeface="Arial" panose="020B0604020202020204" pitchFamily="34" charset="0"/>
              </a:rPr>
              <a:t>Thank You!</a:t>
            </a:r>
            <a:br>
              <a:rPr lang="en-US" dirty="0">
                <a:solidFill>
                  <a:schemeClr val="bg1"/>
                </a:solidFill>
                <a:latin typeface="Arial" panose="020B0604020202020204" pitchFamily="34" charset="0"/>
                <a:cs typeface="Arial" panose="020B0604020202020204" pitchFamily="34" charset="0"/>
              </a:rPr>
            </a:br>
            <a:br>
              <a:rPr lang="en-US" dirty="0">
                <a:solidFill>
                  <a:schemeClr val="bg1"/>
                </a:solidFill>
                <a:latin typeface="Arial" panose="020B0604020202020204" pitchFamily="34" charset="0"/>
                <a:cs typeface="Arial" panose="020B0604020202020204" pitchFamily="34" charset="0"/>
              </a:rPr>
            </a:br>
            <a:endParaRPr lang="en-US" sz="2400" dirty="0">
              <a:solidFill>
                <a:schemeClr val="bg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6F7F8C64-5074-E74E-9B53-7B2255D99EA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625341" y="6387470"/>
            <a:ext cx="365760" cy="365760"/>
          </a:xfrm>
          <a:prstGeom prst="rect">
            <a:avLst/>
          </a:prstGeom>
        </p:spPr>
      </p:pic>
      <p:sp>
        <p:nvSpPr>
          <p:cNvPr id="12" name="TextBox 11">
            <a:extLst>
              <a:ext uri="{FF2B5EF4-FFF2-40B4-BE49-F238E27FC236}">
                <a16:creationId xmlns:a16="http://schemas.microsoft.com/office/drawing/2014/main" id="{CD2987F2-94FB-7C47-B3FA-866919CEE99D}"/>
              </a:ext>
            </a:extLst>
          </p:cNvPr>
          <p:cNvSpPr txBox="1"/>
          <p:nvPr/>
        </p:nvSpPr>
        <p:spPr>
          <a:xfrm>
            <a:off x="9392074" y="6385880"/>
            <a:ext cx="2222815" cy="338554"/>
          </a:xfrm>
          <a:prstGeom prst="rect">
            <a:avLst/>
          </a:prstGeom>
          <a:noFill/>
        </p:spPr>
        <p:txBody>
          <a:bodyPr wrap="square" rtlCol="0">
            <a:spAutoFit/>
          </a:bodyPr>
          <a:lstStyle/>
          <a:p>
            <a:pPr algn="r" defTabSz="914598">
              <a:buClr>
                <a:srgbClr val="000000"/>
              </a:buClr>
              <a:defRPr/>
            </a:pPr>
            <a:r>
              <a:rPr lang="en-US" sz="1600" dirty="0">
                <a:solidFill>
                  <a:srgbClr val="FFFFFF">
                    <a:lumMod val="95000"/>
                  </a:srgbClr>
                </a:solidFill>
                <a:latin typeface="Arial" panose="020B0604020202020204" pitchFamily="34" charset="0"/>
                <a:hlinkClick r:id="rId9"/>
              </a:rPr>
              <a:t>linkedin/in/</a:t>
            </a:r>
            <a:r>
              <a:rPr lang="en-US" sz="1600" dirty="0" err="1">
                <a:solidFill>
                  <a:srgbClr val="FFFFFF">
                    <a:lumMod val="95000"/>
                  </a:srgbClr>
                </a:solidFill>
                <a:latin typeface="Arial" panose="020B0604020202020204" pitchFamily="34" charset="0"/>
                <a:hlinkClick r:id="rId9"/>
              </a:rPr>
              <a:t>skenniston</a:t>
            </a:r>
            <a:endParaRPr lang="en-US" sz="1600" dirty="0">
              <a:solidFill>
                <a:srgbClr val="FFC000"/>
              </a:solidFill>
              <a:latin typeface="Arial" panose="020B0604020202020204" pitchFamily="34" charset="0"/>
            </a:endParaRPr>
          </a:p>
        </p:txBody>
      </p:sp>
      <p:pic>
        <p:nvPicPr>
          <p:cNvPr id="14" name="Picture 13">
            <a:extLst>
              <a:ext uri="{FF2B5EF4-FFF2-40B4-BE49-F238E27FC236}">
                <a16:creationId xmlns:a16="http://schemas.microsoft.com/office/drawing/2014/main" id="{14E5B5B0-7A65-F44B-B5F7-3DE3ADC3D34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583716" y="1243581"/>
            <a:ext cx="2317148" cy="855353"/>
          </a:xfrm>
          <a:prstGeom prst="rect">
            <a:avLst/>
          </a:prstGeom>
        </p:spPr>
      </p:pic>
      <p:sp>
        <p:nvSpPr>
          <p:cNvPr id="3" name="Rectangle 2">
            <a:extLst>
              <a:ext uri="{FF2B5EF4-FFF2-40B4-BE49-F238E27FC236}">
                <a16:creationId xmlns:a16="http://schemas.microsoft.com/office/drawing/2014/main" id="{188E19D3-9B27-2B4D-8B66-E6D99FD219BC}"/>
              </a:ext>
            </a:extLst>
          </p:cNvPr>
          <p:cNvSpPr/>
          <p:nvPr/>
        </p:nvSpPr>
        <p:spPr>
          <a:xfrm>
            <a:off x="7329671" y="2361955"/>
            <a:ext cx="4899419" cy="523220"/>
          </a:xfrm>
          <a:prstGeom prst="rect">
            <a:avLst/>
          </a:prstGeom>
        </p:spPr>
        <p:txBody>
          <a:bodyPr wrap="square">
            <a:spAutoFit/>
          </a:bodyPr>
          <a:lstStyle/>
          <a:p>
            <a:pPr algn="ctr"/>
            <a:r>
              <a:rPr lang="en-US" sz="2800" dirty="0">
                <a:solidFill>
                  <a:schemeClr val="bg1"/>
                </a:solidFill>
                <a:latin typeface="Arial" panose="020B0604020202020204" pitchFamily="34" charset="0"/>
                <a:cs typeface="Arial" panose="020B0604020202020204" pitchFamily="34" charset="0"/>
              </a:rPr>
              <a:t>Is your data resilient enough?</a:t>
            </a:r>
            <a:endParaRPr lang="en-US" sz="2400" dirty="0">
              <a:solidFill>
                <a:schemeClr val="bg1"/>
              </a:solidFill>
            </a:endParaRPr>
          </a:p>
        </p:txBody>
      </p:sp>
    </p:spTree>
    <p:extLst>
      <p:ext uri="{BB962C8B-B14F-4D97-AF65-F5344CB8AC3E}">
        <p14:creationId xmlns:p14="http://schemas.microsoft.com/office/powerpoint/2010/main" val="351299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BED362B-F15B-C847-908F-CCD8B922A3E7}"/>
              </a:ext>
            </a:extLst>
          </p:cNvPr>
          <p:cNvSpPr/>
          <p:nvPr/>
        </p:nvSpPr>
        <p:spPr bwMode="auto">
          <a:xfrm>
            <a:off x="854439" y="4254553"/>
            <a:ext cx="3904073" cy="692282"/>
          </a:xfrm>
          <a:prstGeom prst="rect">
            <a:avLst/>
          </a:prstGeom>
          <a:pattFill prst="dkUpDiag">
            <a:fgClr>
              <a:schemeClr val="tx1">
                <a:lumMod val="50000"/>
                <a:lumOff val="50000"/>
              </a:schemeClr>
            </a:fgClr>
            <a:bgClr>
              <a:schemeClr val="bg1"/>
            </a:bgClr>
          </a:patt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685983" rtl="0" eaLnBrk="1" fontAlgn="auto" latinLnBrk="0" hangingPunct="1">
              <a:lnSpc>
                <a:spcPct val="100000"/>
              </a:lnSpc>
              <a:spcBef>
                <a:spcPts val="0"/>
              </a:spcBef>
              <a:spcAft>
                <a:spcPts val="0"/>
              </a:spcAft>
              <a:buClrTx/>
              <a:buSzTx/>
              <a:buFontTx/>
              <a:buNone/>
              <a:tabLst/>
            </a:pPr>
            <a:endParaRPr kumimoji="0" lang="en-US" sz="1400" b="0" i="0" u="none" strike="noStrike" kern="1200" cap="none" spc="0" normalizeH="0" baseline="0" noProof="0" dirty="0">
              <a:ln>
                <a:noFill/>
              </a:ln>
              <a:solidFill>
                <a:schemeClr val="tx1"/>
              </a:solidFill>
              <a:effectLst/>
              <a:uLnTx/>
              <a:uFillTx/>
              <a:latin typeface="+mn-lt"/>
              <a:ea typeface="IBM Plex Sans" charset="0"/>
              <a:cs typeface="IBM Plex Sans" charset="0"/>
            </a:endParaRPr>
          </a:p>
        </p:txBody>
      </p:sp>
      <p:sp>
        <p:nvSpPr>
          <p:cNvPr id="2" name="Title 1">
            <a:extLst>
              <a:ext uri="{FF2B5EF4-FFF2-40B4-BE49-F238E27FC236}">
                <a16:creationId xmlns:a16="http://schemas.microsoft.com/office/drawing/2014/main" id="{C67B62B4-D106-B743-B271-A4EB20736CD8}"/>
              </a:ext>
            </a:extLst>
          </p:cNvPr>
          <p:cNvSpPr>
            <a:spLocks noGrp="1"/>
          </p:cNvSpPr>
          <p:nvPr>
            <p:ph type="title"/>
          </p:nvPr>
        </p:nvSpPr>
        <p:spPr/>
        <p:txBody>
          <a:bodyPr/>
          <a:lstStyle/>
          <a:p>
            <a:r>
              <a:rPr lang="en-US" dirty="0"/>
              <a:t>Data Resilience Market</a:t>
            </a:r>
          </a:p>
        </p:txBody>
      </p:sp>
      <p:sp>
        <p:nvSpPr>
          <p:cNvPr id="3" name="Cube 2">
            <a:extLst>
              <a:ext uri="{FF2B5EF4-FFF2-40B4-BE49-F238E27FC236}">
                <a16:creationId xmlns:a16="http://schemas.microsoft.com/office/drawing/2014/main" id="{B6D06632-9FE6-CC40-8185-E486C783BF21}"/>
              </a:ext>
            </a:extLst>
          </p:cNvPr>
          <p:cNvSpPr/>
          <p:nvPr/>
        </p:nvSpPr>
        <p:spPr bwMode="auto">
          <a:xfrm>
            <a:off x="3396640" y="1341120"/>
            <a:ext cx="1251625" cy="3550594"/>
          </a:xfrm>
          <a:prstGeom prst="cube">
            <a:avLst/>
          </a:prstGeom>
          <a:solidFill>
            <a:srgbClr val="FFC000"/>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algn="ctr" defTabSz="685983"/>
            <a:r>
              <a:rPr lang="en-US" sz="1400" dirty="0">
                <a:solidFill>
                  <a:schemeClr val="tx1"/>
                </a:solidFill>
                <a:ea typeface="IBM Plex Sans" charset="0"/>
                <a:cs typeface="IBM Plex Sans" charset="0"/>
              </a:rPr>
              <a:t>USD</a:t>
            </a:r>
          </a:p>
          <a:p>
            <a:pPr algn="ctr" defTabSz="685983"/>
            <a:r>
              <a:rPr lang="en-US" sz="1400" dirty="0">
                <a:solidFill>
                  <a:schemeClr val="tx1"/>
                </a:solidFill>
                <a:ea typeface="IBM Plex Sans" charset="0"/>
                <a:cs typeface="IBM Plex Sans" charset="0"/>
              </a:rPr>
              <a:t>$27.63</a:t>
            </a:r>
          </a:p>
          <a:p>
            <a:pPr algn="ctr" defTabSz="685983"/>
            <a:r>
              <a:rPr lang="en-US" sz="1400" dirty="0">
                <a:solidFill>
                  <a:schemeClr val="tx1"/>
                </a:solidFill>
                <a:ea typeface="IBM Plex Sans" charset="0"/>
                <a:cs typeface="IBM Plex Sans" charset="0"/>
              </a:rPr>
              <a:t>Billion</a:t>
            </a:r>
          </a:p>
        </p:txBody>
      </p:sp>
      <p:sp>
        <p:nvSpPr>
          <p:cNvPr id="4" name="Cube 3">
            <a:extLst>
              <a:ext uri="{FF2B5EF4-FFF2-40B4-BE49-F238E27FC236}">
                <a16:creationId xmlns:a16="http://schemas.microsoft.com/office/drawing/2014/main" id="{2365486C-2280-1E47-9370-AC107DE8DB51}"/>
              </a:ext>
            </a:extLst>
          </p:cNvPr>
          <p:cNvSpPr/>
          <p:nvPr/>
        </p:nvSpPr>
        <p:spPr bwMode="auto">
          <a:xfrm>
            <a:off x="1006878" y="2469526"/>
            <a:ext cx="1251625" cy="2422188"/>
          </a:xfrm>
          <a:prstGeom prst="cube">
            <a:avLst/>
          </a:prstGeom>
          <a:solidFill>
            <a:schemeClr val="bg1">
              <a:lumMod val="65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marL="0" marR="0" indent="0" algn="ctr" defTabSz="685983" rtl="0" eaLnBrk="1" fontAlgn="auto" latinLnBrk="0" hangingPunct="1">
              <a:lnSpc>
                <a:spcPct val="100000"/>
              </a:lnSpc>
              <a:spcBef>
                <a:spcPts val="0"/>
              </a:spcBef>
              <a:spcAft>
                <a:spcPts val="0"/>
              </a:spcAft>
              <a:buClrTx/>
              <a:buSzTx/>
              <a:buFontTx/>
              <a:buNone/>
              <a:tabLst/>
            </a:pPr>
            <a:r>
              <a:rPr kumimoji="0" lang="en-US" sz="1400" b="0" i="0" u="none" strike="noStrike" kern="1200" cap="none" spc="0" normalizeH="0" baseline="0" noProof="0" dirty="0">
                <a:ln>
                  <a:noFill/>
                </a:ln>
                <a:solidFill>
                  <a:schemeClr val="tx1"/>
                </a:solidFill>
                <a:effectLst/>
                <a:uLnTx/>
                <a:uFillTx/>
                <a:latin typeface="+mn-lt"/>
                <a:ea typeface="IBM Plex Sans" charset="0"/>
                <a:cs typeface="IBM Plex Sans" charset="0"/>
              </a:rPr>
              <a:t>USD</a:t>
            </a:r>
          </a:p>
          <a:p>
            <a:pPr marL="0" marR="0" indent="0" algn="ctr" defTabSz="685983" rtl="0" eaLnBrk="1" fontAlgn="auto" latinLnBrk="0" hangingPunct="1">
              <a:lnSpc>
                <a:spcPct val="100000"/>
              </a:lnSpc>
              <a:spcBef>
                <a:spcPts val="0"/>
              </a:spcBef>
              <a:spcAft>
                <a:spcPts val="0"/>
              </a:spcAft>
              <a:buClrTx/>
              <a:buSzTx/>
              <a:buFontTx/>
              <a:buNone/>
              <a:tabLst/>
            </a:pPr>
            <a:r>
              <a:rPr kumimoji="0" lang="en-US" sz="1400" b="0" i="0" u="none" strike="noStrike" kern="1200" cap="none" spc="0" normalizeH="0" baseline="0" noProof="0" dirty="0">
                <a:ln>
                  <a:noFill/>
                </a:ln>
                <a:solidFill>
                  <a:schemeClr val="tx1"/>
                </a:solidFill>
                <a:effectLst/>
                <a:uLnTx/>
                <a:uFillTx/>
                <a:latin typeface="+mn-lt"/>
                <a:ea typeface="IBM Plex Sans" charset="0"/>
                <a:cs typeface="IBM Plex Sans" charset="0"/>
              </a:rPr>
              <a:t>$11.69</a:t>
            </a:r>
          </a:p>
          <a:p>
            <a:pPr marL="0" marR="0" indent="0" algn="ctr" defTabSz="685983" rtl="0" eaLnBrk="1" fontAlgn="auto" latinLnBrk="0" hangingPunct="1">
              <a:lnSpc>
                <a:spcPct val="100000"/>
              </a:lnSpc>
              <a:spcBef>
                <a:spcPts val="0"/>
              </a:spcBef>
              <a:spcAft>
                <a:spcPts val="0"/>
              </a:spcAft>
              <a:buClrTx/>
              <a:buSzTx/>
              <a:buFontTx/>
              <a:buNone/>
              <a:tabLst/>
            </a:pPr>
            <a:r>
              <a:rPr lang="en-US" sz="1400" dirty="0">
                <a:solidFill>
                  <a:schemeClr val="tx1"/>
                </a:solidFill>
                <a:ea typeface="IBM Plex Sans" charset="0"/>
                <a:cs typeface="IBM Plex Sans" charset="0"/>
              </a:rPr>
              <a:t>Billion</a:t>
            </a:r>
            <a:endParaRPr kumimoji="0" lang="en-US" sz="1400" b="0" i="0" u="none" strike="noStrike" kern="1200" cap="none" spc="0" normalizeH="0" baseline="0" noProof="0" dirty="0">
              <a:ln>
                <a:noFill/>
              </a:ln>
              <a:solidFill>
                <a:schemeClr val="tx1"/>
              </a:solidFill>
              <a:effectLst/>
              <a:uLnTx/>
              <a:uFillTx/>
              <a:latin typeface="+mn-lt"/>
              <a:ea typeface="IBM Plex Sans" charset="0"/>
              <a:cs typeface="IBM Plex Sans" charset="0"/>
            </a:endParaRPr>
          </a:p>
        </p:txBody>
      </p:sp>
      <p:sp>
        <p:nvSpPr>
          <p:cNvPr id="7" name="TextBox 6">
            <a:extLst>
              <a:ext uri="{FF2B5EF4-FFF2-40B4-BE49-F238E27FC236}">
                <a16:creationId xmlns:a16="http://schemas.microsoft.com/office/drawing/2014/main" id="{78E507AD-D305-384D-BC92-1BFA84619781}"/>
              </a:ext>
            </a:extLst>
          </p:cNvPr>
          <p:cNvSpPr txBox="1"/>
          <p:nvPr/>
        </p:nvSpPr>
        <p:spPr>
          <a:xfrm>
            <a:off x="1113883" y="4946837"/>
            <a:ext cx="582211" cy="307777"/>
          </a:xfrm>
          <a:prstGeom prst="rect">
            <a:avLst/>
          </a:prstGeom>
          <a:noFill/>
        </p:spPr>
        <p:txBody>
          <a:bodyPr wrap="none" rtlCol="0">
            <a:spAutoFit/>
          </a:bodyPr>
          <a:lstStyle/>
          <a:p>
            <a:pPr algn="l"/>
            <a:r>
              <a:rPr lang="en-US" sz="1400" dirty="0">
                <a:solidFill>
                  <a:schemeClr val="bg1"/>
                </a:solidFill>
                <a:latin typeface="+mn-lt"/>
                <a:ea typeface="IBM Plex Sans" charset="0"/>
                <a:cs typeface="IBM Plex Sans" charset="0"/>
              </a:rPr>
              <a:t>2018</a:t>
            </a:r>
          </a:p>
        </p:txBody>
      </p:sp>
      <p:sp>
        <p:nvSpPr>
          <p:cNvPr id="8" name="TextBox 7">
            <a:extLst>
              <a:ext uri="{FF2B5EF4-FFF2-40B4-BE49-F238E27FC236}">
                <a16:creationId xmlns:a16="http://schemas.microsoft.com/office/drawing/2014/main" id="{FEBDE70A-60B6-EE4B-8A13-D772B092DB25}"/>
              </a:ext>
            </a:extLst>
          </p:cNvPr>
          <p:cNvSpPr txBox="1"/>
          <p:nvPr/>
        </p:nvSpPr>
        <p:spPr>
          <a:xfrm>
            <a:off x="3523100" y="4946837"/>
            <a:ext cx="582211" cy="307777"/>
          </a:xfrm>
          <a:prstGeom prst="rect">
            <a:avLst/>
          </a:prstGeom>
          <a:noFill/>
        </p:spPr>
        <p:txBody>
          <a:bodyPr wrap="none" rtlCol="0">
            <a:spAutoFit/>
          </a:bodyPr>
          <a:lstStyle/>
          <a:p>
            <a:pPr algn="l"/>
            <a:r>
              <a:rPr lang="en-US" sz="1400" dirty="0">
                <a:solidFill>
                  <a:schemeClr val="bg1"/>
                </a:solidFill>
                <a:latin typeface="+mn-lt"/>
                <a:ea typeface="IBM Plex Sans" charset="0"/>
                <a:cs typeface="IBM Plex Sans" charset="0"/>
              </a:rPr>
              <a:t>2023</a:t>
            </a:r>
          </a:p>
        </p:txBody>
      </p:sp>
      <p:cxnSp>
        <p:nvCxnSpPr>
          <p:cNvPr id="10" name="Straight Arrow Connector 9">
            <a:extLst>
              <a:ext uri="{FF2B5EF4-FFF2-40B4-BE49-F238E27FC236}">
                <a16:creationId xmlns:a16="http://schemas.microsoft.com/office/drawing/2014/main" id="{E58050AA-7E8F-604D-8AE0-A62A149EDCFC}"/>
              </a:ext>
            </a:extLst>
          </p:cNvPr>
          <p:cNvCxnSpPr>
            <a:cxnSpLocks/>
          </p:cNvCxnSpPr>
          <p:nvPr/>
        </p:nvCxnSpPr>
        <p:spPr bwMode="auto">
          <a:xfrm flipV="1">
            <a:off x="2258503" y="1639433"/>
            <a:ext cx="1138137" cy="830093"/>
          </a:xfrm>
          <a:prstGeom prst="straightConnector1">
            <a:avLst/>
          </a:prstGeom>
          <a:ln w="19050">
            <a:solidFill>
              <a:schemeClr val="tx2"/>
            </a:solidFill>
            <a:headEnd type="none" w="med" len="med"/>
            <a:tailEnd type="triangle"/>
          </a:ln>
          <a:effectLst/>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a16="http://schemas.microsoft.com/office/drawing/2014/main" id="{7ACD17F1-5713-3745-93B8-F8B8A70B9BCE}"/>
              </a:ext>
            </a:extLst>
          </p:cNvPr>
          <p:cNvSpPr/>
          <p:nvPr/>
        </p:nvSpPr>
        <p:spPr bwMode="auto">
          <a:xfrm>
            <a:off x="2206233" y="1769135"/>
            <a:ext cx="1077306" cy="570689"/>
          </a:xfrm>
          <a:prstGeom prst="ellipse">
            <a:avLst/>
          </a:prstGeom>
          <a:solidFill>
            <a:schemeClr val="tx2">
              <a:lumMod val="90000"/>
            </a:schemeClr>
          </a:solidFill>
          <a:ln w="19050">
            <a:solidFill>
              <a:schemeClr val="bg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marL="0" marR="0" indent="0" algn="ctr" defTabSz="685983" rtl="0" eaLnBrk="1" fontAlgn="auto" latinLnBrk="0" hangingPunct="1">
              <a:lnSpc>
                <a:spcPct val="100000"/>
              </a:lnSpc>
              <a:spcBef>
                <a:spcPts val="0"/>
              </a:spcBef>
              <a:spcAft>
                <a:spcPts val="0"/>
              </a:spcAft>
              <a:buClrTx/>
              <a:buSzTx/>
              <a:buFontTx/>
              <a:buNone/>
              <a:tabLst/>
            </a:pPr>
            <a:r>
              <a:rPr kumimoji="0" lang="en-US" sz="1200" b="0" i="0" u="none" strike="noStrike" kern="1200" cap="none" spc="0" normalizeH="0" baseline="0" noProof="0" dirty="0">
                <a:ln>
                  <a:noFill/>
                </a:ln>
                <a:solidFill>
                  <a:schemeClr val="tx1"/>
                </a:solidFill>
                <a:effectLst/>
                <a:uLnTx/>
                <a:uFillTx/>
                <a:latin typeface="+mn-lt"/>
                <a:ea typeface="IBM Plex Sans" charset="0"/>
                <a:cs typeface="IBM Plex Sans" charset="0"/>
              </a:rPr>
              <a:t>CAGR</a:t>
            </a:r>
          </a:p>
          <a:p>
            <a:pPr marL="0" marR="0" indent="0" algn="ctr" defTabSz="685983" rtl="0" eaLnBrk="1" fontAlgn="auto" latinLnBrk="0" hangingPunct="1">
              <a:lnSpc>
                <a:spcPct val="100000"/>
              </a:lnSpc>
              <a:spcBef>
                <a:spcPts val="0"/>
              </a:spcBef>
              <a:spcAft>
                <a:spcPts val="0"/>
              </a:spcAft>
              <a:buClrTx/>
              <a:buSzTx/>
              <a:buFontTx/>
              <a:buNone/>
              <a:tabLst/>
            </a:pPr>
            <a:r>
              <a:rPr lang="en-US" sz="1200" dirty="0">
                <a:solidFill>
                  <a:schemeClr val="tx1"/>
                </a:solidFill>
                <a:ea typeface="IBM Plex Sans" charset="0"/>
                <a:cs typeface="IBM Plex Sans" charset="0"/>
              </a:rPr>
              <a:t>18.8%</a:t>
            </a:r>
            <a:endParaRPr kumimoji="0" lang="en-US" sz="1200" b="0" i="0" u="none" strike="noStrike" kern="1200" cap="none" spc="0" normalizeH="0" baseline="0" noProof="0" dirty="0">
              <a:ln>
                <a:noFill/>
              </a:ln>
              <a:solidFill>
                <a:schemeClr val="tx1"/>
              </a:solidFill>
              <a:effectLst/>
              <a:uLnTx/>
              <a:uFillTx/>
              <a:latin typeface="+mn-lt"/>
              <a:ea typeface="IBM Plex Sans" charset="0"/>
              <a:cs typeface="IBM Plex Sans" charset="0"/>
            </a:endParaRPr>
          </a:p>
        </p:txBody>
      </p:sp>
      <p:sp>
        <p:nvSpPr>
          <p:cNvPr id="13" name="Trapezoid 12">
            <a:extLst>
              <a:ext uri="{FF2B5EF4-FFF2-40B4-BE49-F238E27FC236}">
                <a16:creationId xmlns:a16="http://schemas.microsoft.com/office/drawing/2014/main" id="{B5C21D3D-76D1-E749-8F04-59672983CF15}"/>
              </a:ext>
            </a:extLst>
          </p:cNvPr>
          <p:cNvSpPr/>
          <p:nvPr/>
        </p:nvSpPr>
        <p:spPr bwMode="auto">
          <a:xfrm rot="5400000">
            <a:off x="4249303" y="2589944"/>
            <a:ext cx="2276272" cy="1052945"/>
          </a:xfrm>
          <a:prstGeom prst="trapezoid">
            <a:avLst>
              <a:gd name="adj" fmla="val 55303"/>
            </a:avLst>
          </a:prstGeom>
          <a:solidFill>
            <a:schemeClr val="tx2">
              <a:lumMod val="90000"/>
            </a:schemeClr>
          </a:solidFill>
          <a:ln w="19050">
            <a:noFill/>
            <a:headEnd type="none" w="med" len="med"/>
            <a:tailEnd type="none" w="med" len="med"/>
          </a:ln>
          <a:effectLst>
            <a:outerShdw blurRad="50800" dist="38100" dir="2700000" algn="tl" rotWithShape="0">
              <a:schemeClr val="bg1">
                <a:lumMod val="85000"/>
                <a:alpha val="40000"/>
              </a:schemeClr>
            </a:outerShdw>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685983" rtl="0" eaLnBrk="1" fontAlgn="auto" latinLnBrk="0" hangingPunct="1">
              <a:lnSpc>
                <a:spcPct val="100000"/>
              </a:lnSpc>
              <a:spcBef>
                <a:spcPts val="0"/>
              </a:spcBef>
              <a:spcAft>
                <a:spcPts val="0"/>
              </a:spcAft>
              <a:buClrTx/>
              <a:buSzTx/>
              <a:buFontTx/>
              <a:buNone/>
              <a:tabLst/>
            </a:pPr>
            <a:endParaRPr kumimoji="0" lang="en-US" sz="1400" b="0" i="0" u="none" strike="noStrike" kern="1200" cap="none" spc="0" normalizeH="0" baseline="0" noProof="0" dirty="0">
              <a:ln>
                <a:noFill/>
              </a:ln>
              <a:solidFill>
                <a:schemeClr val="tx1"/>
              </a:solidFill>
              <a:effectLst/>
              <a:uLnTx/>
              <a:uFillTx/>
              <a:latin typeface="+mn-lt"/>
              <a:ea typeface="IBM Plex Sans" charset="0"/>
              <a:cs typeface="IBM Plex Sans" charset="0"/>
            </a:endParaRPr>
          </a:p>
        </p:txBody>
      </p:sp>
      <p:sp>
        <p:nvSpPr>
          <p:cNvPr id="14" name="Rectangle 13">
            <a:extLst>
              <a:ext uri="{FF2B5EF4-FFF2-40B4-BE49-F238E27FC236}">
                <a16:creationId xmlns:a16="http://schemas.microsoft.com/office/drawing/2014/main" id="{384C166B-1DF8-A844-A69D-C823F076B59B}"/>
              </a:ext>
            </a:extLst>
          </p:cNvPr>
          <p:cNvSpPr/>
          <p:nvPr/>
        </p:nvSpPr>
        <p:spPr bwMode="auto">
          <a:xfrm>
            <a:off x="6016623" y="1488655"/>
            <a:ext cx="5894961" cy="3255523"/>
          </a:xfrm>
          <a:prstGeom prst="rect">
            <a:avLst/>
          </a:prstGeom>
          <a:solidFill>
            <a:schemeClr val="tx2"/>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36000" rIns="91440" bIns="36000" numCol="1" rtlCol="0" anchor="ctr" anchorCtr="0" compatLnSpc="1">
            <a:prstTxWarp prst="textNoShape">
              <a:avLst/>
            </a:prstTxWarp>
          </a:bodyPr>
          <a:lstStyle/>
          <a:p>
            <a:pPr marR="0" algn="ctr" defTabSz="685983" rtl="0" eaLnBrk="1" fontAlgn="auto" latinLnBrk="0" hangingPunct="1">
              <a:lnSpc>
                <a:spcPct val="100000"/>
              </a:lnSpc>
              <a:spcBef>
                <a:spcPts val="0"/>
              </a:spcBef>
              <a:spcAft>
                <a:spcPts val="0"/>
              </a:spcAft>
              <a:buClrTx/>
              <a:buSzTx/>
              <a:tabLst/>
            </a:pPr>
            <a:endParaRPr kumimoji="0" lang="en-US" sz="800" b="0" i="0" u="none" strike="noStrike" kern="1200" cap="none" spc="0" normalizeH="0" baseline="0" noProof="0" dirty="0">
              <a:ln>
                <a:noFill/>
              </a:ln>
              <a:solidFill>
                <a:schemeClr val="tx1"/>
              </a:solidFill>
              <a:effectLst/>
              <a:uLnTx/>
              <a:uFillTx/>
              <a:latin typeface="+mn-lt"/>
              <a:ea typeface="IBM Plex Sans" charset="0"/>
              <a:cs typeface="IBM Plex Sans" charset="0"/>
            </a:endParaRPr>
          </a:p>
          <a:p>
            <a:pPr marR="0" algn="ctr" defTabSz="685983" rtl="0" eaLnBrk="1" fontAlgn="auto" latinLnBrk="0" hangingPunct="1">
              <a:lnSpc>
                <a:spcPct val="100000"/>
              </a:lnSpc>
              <a:spcBef>
                <a:spcPts val="0"/>
              </a:spcBef>
              <a:spcAft>
                <a:spcPts val="0"/>
              </a:spcAft>
              <a:buClrTx/>
              <a:buSzTx/>
              <a:tabLst/>
            </a:pPr>
            <a:r>
              <a:rPr kumimoji="0" lang="en-US" sz="1400" b="0" i="0" u="none" strike="noStrike" kern="1200" cap="none" spc="0" normalizeH="0" baseline="0" noProof="0" dirty="0">
                <a:ln>
                  <a:noFill/>
                </a:ln>
                <a:solidFill>
                  <a:schemeClr val="tx1"/>
                </a:solidFill>
                <a:effectLst/>
                <a:uLnTx/>
                <a:uFillTx/>
                <a:latin typeface="+mn-lt"/>
                <a:ea typeface="IBM Plex Sans" charset="0"/>
                <a:cs typeface="IBM Plex Sans" charset="0"/>
              </a:rPr>
              <a:t>Attractive Market Opportunities</a:t>
            </a:r>
          </a:p>
          <a:p>
            <a:pPr marR="0" algn="ctr" defTabSz="685983" rtl="0" eaLnBrk="1" fontAlgn="auto" latinLnBrk="0" hangingPunct="1">
              <a:lnSpc>
                <a:spcPct val="100000"/>
              </a:lnSpc>
              <a:spcBef>
                <a:spcPts val="0"/>
              </a:spcBef>
              <a:spcAft>
                <a:spcPts val="0"/>
              </a:spcAft>
              <a:buClrTx/>
              <a:buSzTx/>
              <a:tabLst/>
            </a:pPr>
            <a:endParaRPr lang="en-US" sz="1400" dirty="0">
              <a:solidFill>
                <a:schemeClr val="tx1"/>
              </a:solidFill>
              <a:ea typeface="IBM Plex Sans" charset="0"/>
              <a:cs typeface="IBM Plex Sans" charset="0"/>
            </a:endParaRPr>
          </a:p>
          <a:p>
            <a:pPr marL="285750" marR="0" indent="-285750" defTabSz="685983" rtl="0" eaLnBrk="1" fontAlgn="auto" latinLnBrk="0" hangingPunct="1">
              <a:lnSpc>
                <a:spcPct val="100000"/>
              </a:lnSpc>
              <a:spcBef>
                <a:spcPts val="0"/>
              </a:spcBef>
              <a:spcAft>
                <a:spcPts val="0"/>
              </a:spcAft>
              <a:buClrTx/>
              <a:buSzTx/>
              <a:buFont typeface="Arial" panose="020B0604020202020204" pitchFamily="34" charset="0"/>
              <a:buChar char="•"/>
              <a:tabLst/>
            </a:pPr>
            <a:r>
              <a:rPr kumimoji="0" lang="en-US" sz="1400" b="0" i="0" u="none" strike="noStrike" kern="1200" cap="none" spc="0" normalizeH="0" baseline="0" noProof="0" dirty="0">
                <a:ln>
                  <a:noFill/>
                </a:ln>
                <a:solidFill>
                  <a:schemeClr val="tx1"/>
                </a:solidFill>
                <a:effectLst/>
                <a:uLnTx/>
                <a:uFillTx/>
                <a:latin typeface="+mn-lt"/>
                <a:ea typeface="IBM Plex Sans" charset="0"/>
                <a:cs typeface="IBM Plex Sans" charset="0"/>
              </a:rPr>
              <a:t>The data resiliency solutions market is estimated to be USD 11.69 billion in 2018 and is expected to reach USD </a:t>
            </a:r>
            <a:r>
              <a:rPr kumimoji="0" lang="en-US" sz="1600" b="1" i="0" u="none" strike="noStrike" kern="1200" cap="none" spc="0" normalizeH="0" baseline="0" noProof="0" dirty="0">
                <a:ln>
                  <a:noFill/>
                </a:ln>
                <a:solidFill>
                  <a:schemeClr val="tx1"/>
                </a:solidFill>
                <a:effectLst/>
                <a:uLnTx/>
                <a:uFillTx/>
                <a:latin typeface="+mn-lt"/>
                <a:ea typeface="IBM Plex Sans" charset="0"/>
                <a:cs typeface="IBM Plex Sans" charset="0"/>
              </a:rPr>
              <a:t>27.63 billion </a:t>
            </a:r>
            <a:r>
              <a:rPr kumimoji="0" lang="en-US" sz="1400" b="0" i="0" u="none" strike="noStrike" kern="1200" cap="none" spc="0" normalizeH="0" baseline="0" noProof="0" dirty="0">
                <a:ln>
                  <a:noFill/>
                </a:ln>
                <a:solidFill>
                  <a:schemeClr val="tx1"/>
                </a:solidFill>
                <a:effectLst/>
                <a:uLnTx/>
                <a:uFillTx/>
                <a:latin typeface="+mn-lt"/>
                <a:ea typeface="IBM Plex Sans" charset="0"/>
                <a:cs typeface="IBM Plex Sans" charset="0"/>
              </a:rPr>
              <a:t>by 2023, at a CAGR of 18.8% from 2018 to 2023.</a:t>
            </a:r>
          </a:p>
          <a:p>
            <a:pPr marL="285750" marR="0" indent="-285750" defTabSz="685983" rtl="0" eaLnBrk="1" fontAlgn="auto" latinLnBrk="0" hangingPunct="1">
              <a:lnSpc>
                <a:spcPct val="100000"/>
              </a:lnSpc>
              <a:spcBef>
                <a:spcPts val="0"/>
              </a:spcBef>
              <a:spcAft>
                <a:spcPts val="0"/>
              </a:spcAft>
              <a:buClrTx/>
              <a:buSzTx/>
              <a:buFont typeface="Arial" panose="020B0604020202020204" pitchFamily="34" charset="0"/>
              <a:buChar char="•"/>
              <a:tabLst/>
            </a:pPr>
            <a:endParaRPr lang="en-US" sz="1400" dirty="0">
              <a:solidFill>
                <a:schemeClr val="tx1"/>
              </a:solidFill>
              <a:ea typeface="IBM Plex Sans" charset="0"/>
              <a:cs typeface="IBM Plex Sans" charset="0"/>
            </a:endParaRPr>
          </a:p>
          <a:p>
            <a:pPr marL="285750" indent="-285750" defTabSz="685983">
              <a:buFont typeface="Arial" panose="020B0604020202020204" pitchFamily="34" charset="0"/>
              <a:buChar char="•"/>
            </a:pPr>
            <a:r>
              <a:rPr kumimoji="0" lang="en-US" sz="1400" b="0" i="0" u="none" strike="noStrike" kern="1200" cap="none" spc="0" normalizeH="0" baseline="0" noProof="0" dirty="0">
                <a:ln>
                  <a:noFill/>
                </a:ln>
                <a:solidFill>
                  <a:schemeClr val="tx1"/>
                </a:solidFill>
                <a:effectLst/>
                <a:uLnTx/>
                <a:uFillTx/>
                <a:latin typeface="+mn-lt"/>
                <a:ea typeface="IBM Plex Sans" charset="0"/>
                <a:cs typeface="IBM Plex Sans" charset="0"/>
              </a:rPr>
              <a:t>By vertical, the BFSI (banking, financial services, insurance) segment is expected to account for the largest share of 25.9% of the data </a:t>
            </a:r>
            <a:r>
              <a:rPr lang="en-US" sz="1400" dirty="0">
                <a:solidFill>
                  <a:schemeClr val="tx1"/>
                </a:solidFill>
                <a:ea typeface="IBM Plex Sans" charset="0"/>
                <a:cs typeface="IBM Plex Sans" charset="0"/>
              </a:rPr>
              <a:t>resilience solutions </a:t>
            </a:r>
            <a:r>
              <a:rPr kumimoji="0" lang="en-US" sz="1400" b="0" i="0" u="none" strike="noStrike" kern="1200" cap="none" spc="0" normalizeH="0" baseline="0" noProof="0" dirty="0">
                <a:ln>
                  <a:noFill/>
                </a:ln>
                <a:solidFill>
                  <a:schemeClr val="tx1"/>
                </a:solidFill>
                <a:effectLst/>
                <a:uLnTx/>
                <a:uFillTx/>
                <a:latin typeface="+mn-lt"/>
                <a:ea typeface="IBM Plex Sans" charset="0"/>
                <a:cs typeface="IBM Plex Sans" charset="0"/>
              </a:rPr>
              <a:t>market in 2018.</a:t>
            </a:r>
          </a:p>
          <a:p>
            <a:pPr marL="285750" marR="0" indent="-285750" defTabSz="685983" rtl="0" eaLnBrk="1" fontAlgn="auto" latinLnBrk="0" hangingPunct="1">
              <a:lnSpc>
                <a:spcPct val="100000"/>
              </a:lnSpc>
              <a:spcBef>
                <a:spcPts val="0"/>
              </a:spcBef>
              <a:spcAft>
                <a:spcPts val="0"/>
              </a:spcAft>
              <a:buClrTx/>
              <a:buSzTx/>
              <a:buFont typeface="Arial" panose="020B0604020202020204" pitchFamily="34" charset="0"/>
              <a:buChar char="•"/>
              <a:tabLst/>
            </a:pPr>
            <a:endParaRPr lang="en-US" sz="1400" dirty="0">
              <a:solidFill>
                <a:schemeClr val="tx1"/>
              </a:solidFill>
              <a:ea typeface="IBM Plex Sans" charset="0"/>
              <a:cs typeface="IBM Plex Sans" charset="0"/>
            </a:endParaRPr>
          </a:p>
          <a:p>
            <a:pPr marL="285750" marR="0" indent="-285750" defTabSz="685983" rtl="0" eaLnBrk="1" fontAlgn="auto" latinLnBrk="0" hangingPunct="1">
              <a:lnSpc>
                <a:spcPct val="100000"/>
              </a:lnSpc>
              <a:spcBef>
                <a:spcPts val="0"/>
              </a:spcBef>
              <a:spcAft>
                <a:spcPts val="0"/>
              </a:spcAft>
              <a:buClrTx/>
              <a:buSzTx/>
              <a:buFont typeface="Arial" panose="020B0604020202020204" pitchFamily="34" charset="0"/>
              <a:buChar char="•"/>
              <a:tabLst/>
            </a:pPr>
            <a:r>
              <a:rPr kumimoji="0" lang="en-US" sz="1400" b="0" i="0" u="none" strike="noStrike" kern="1200" cap="none" spc="0" normalizeH="0" baseline="0" noProof="0" dirty="0">
                <a:ln>
                  <a:noFill/>
                </a:ln>
                <a:solidFill>
                  <a:schemeClr val="tx1"/>
                </a:solidFill>
                <a:effectLst/>
                <a:uLnTx/>
                <a:uFillTx/>
                <a:latin typeface="+mn-lt"/>
                <a:ea typeface="IBM Plex Sans" charset="0"/>
                <a:cs typeface="IBM Plex Sans" charset="0"/>
              </a:rPr>
              <a:t>There is an increasing adoption of </a:t>
            </a:r>
            <a:r>
              <a:rPr kumimoji="0" lang="en-US" sz="1400" b="1" i="0" u="none" strike="noStrike" kern="1200" cap="none" spc="0" normalizeH="0" baseline="0" noProof="0" dirty="0">
                <a:ln>
                  <a:noFill/>
                </a:ln>
                <a:solidFill>
                  <a:schemeClr val="tx1"/>
                </a:solidFill>
                <a:effectLst/>
                <a:uLnTx/>
                <a:uFillTx/>
                <a:latin typeface="+mn-lt"/>
                <a:ea typeface="IBM Plex Sans" charset="0"/>
                <a:cs typeface="IBM Plex Sans" charset="0"/>
              </a:rPr>
              <a:t>cloud-based data backup and recovery </a:t>
            </a:r>
            <a:r>
              <a:rPr kumimoji="0" lang="en-US" sz="1400" b="0" i="0" u="none" strike="noStrike" kern="1200" cap="none" spc="0" normalizeH="0" baseline="0" noProof="0" dirty="0">
                <a:ln>
                  <a:noFill/>
                </a:ln>
                <a:solidFill>
                  <a:schemeClr val="tx1"/>
                </a:solidFill>
                <a:effectLst/>
                <a:uLnTx/>
                <a:uFillTx/>
                <a:latin typeface="+mn-lt"/>
                <a:ea typeface="IBM Plex Sans" charset="0"/>
                <a:cs typeface="IBM Plex Sans" charset="0"/>
              </a:rPr>
              <a:t>solutions for data security and privacy as enterprise process large volumes of data.</a:t>
            </a:r>
          </a:p>
        </p:txBody>
      </p:sp>
      <p:cxnSp>
        <p:nvCxnSpPr>
          <p:cNvPr id="16" name="Straight Connector 15">
            <a:extLst>
              <a:ext uri="{FF2B5EF4-FFF2-40B4-BE49-F238E27FC236}">
                <a16:creationId xmlns:a16="http://schemas.microsoft.com/office/drawing/2014/main" id="{6C359087-7BCF-8444-98BD-7540AFBDE06D}"/>
              </a:ext>
            </a:extLst>
          </p:cNvPr>
          <p:cNvCxnSpPr>
            <a:cxnSpLocks/>
          </p:cNvCxnSpPr>
          <p:nvPr/>
        </p:nvCxnSpPr>
        <p:spPr bwMode="auto">
          <a:xfrm>
            <a:off x="6016623" y="1470820"/>
            <a:ext cx="5894961" cy="17835"/>
          </a:xfrm>
          <a:prstGeom prst="line">
            <a:avLst/>
          </a:prstGeom>
          <a:ln w="76200">
            <a:solidFill>
              <a:srgbClr val="FFC000"/>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BD0042D0-6DC5-7948-BE6D-9C88771FABC7}"/>
              </a:ext>
            </a:extLst>
          </p:cNvPr>
          <p:cNvCxnSpPr>
            <a:cxnSpLocks/>
          </p:cNvCxnSpPr>
          <p:nvPr/>
        </p:nvCxnSpPr>
        <p:spPr bwMode="auto">
          <a:xfrm>
            <a:off x="6016623" y="4744178"/>
            <a:ext cx="5894961" cy="0"/>
          </a:xfrm>
          <a:prstGeom prst="line">
            <a:avLst/>
          </a:prstGeom>
          <a:ln w="76200">
            <a:solidFill>
              <a:srgbClr val="FFC000"/>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6FADFA80-7B9E-A241-A4F9-C659D2F7CDFE}"/>
              </a:ext>
            </a:extLst>
          </p:cNvPr>
          <p:cNvSpPr/>
          <p:nvPr/>
        </p:nvSpPr>
        <p:spPr>
          <a:xfrm>
            <a:off x="280416" y="5369345"/>
            <a:ext cx="11631168" cy="738664"/>
          </a:xfrm>
          <a:prstGeom prst="rect">
            <a:avLst/>
          </a:prstGeom>
        </p:spPr>
        <p:txBody>
          <a:bodyPr wrap="square">
            <a:spAutoFit/>
          </a:bodyPr>
          <a:lstStyle/>
          <a:p>
            <a:r>
              <a:rPr lang="en-US" sz="1400" dirty="0">
                <a:solidFill>
                  <a:schemeClr val="bg1"/>
                </a:solidFill>
                <a:latin typeface="Arial" panose="020B0604020202020204" pitchFamily="34" charset="0"/>
              </a:rPr>
              <a:t>Data resiliency solutions include data backup and recovery, archiving, e-discovery, and disaster recovery. Resiliency can be applied to multiple applications, IT components, data centers, and cloud environments. Recovery Point Objective (RPO) and Recovery Time Objective (RTO) are two significant parameters that help enterprises choose an optimal data backup and recovery plan.</a:t>
            </a:r>
            <a:endParaRPr lang="en-US" sz="1400" dirty="0">
              <a:solidFill>
                <a:schemeClr val="bg1"/>
              </a:solidFill>
            </a:endParaRPr>
          </a:p>
        </p:txBody>
      </p:sp>
      <p:sp>
        <p:nvSpPr>
          <p:cNvPr id="24" name="TextBox 23">
            <a:extLst>
              <a:ext uri="{FF2B5EF4-FFF2-40B4-BE49-F238E27FC236}">
                <a16:creationId xmlns:a16="http://schemas.microsoft.com/office/drawing/2014/main" id="{6048A94C-03BA-5242-A624-785C85901E5B}"/>
              </a:ext>
            </a:extLst>
          </p:cNvPr>
          <p:cNvSpPr txBox="1"/>
          <p:nvPr/>
        </p:nvSpPr>
        <p:spPr>
          <a:xfrm>
            <a:off x="8198599" y="6578555"/>
            <a:ext cx="3993401" cy="246221"/>
          </a:xfrm>
          <a:prstGeom prst="rect">
            <a:avLst/>
          </a:prstGeom>
          <a:noFill/>
        </p:spPr>
        <p:txBody>
          <a:bodyPr wrap="none" rtlCol="0">
            <a:spAutoFit/>
          </a:bodyPr>
          <a:lstStyle/>
          <a:p>
            <a:pPr algn="r"/>
            <a:r>
              <a:rPr lang="en-US" sz="1000" dirty="0">
                <a:solidFill>
                  <a:schemeClr val="bg1"/>
                </a:solidFill>
                <a:latin typeface="+mn-lt"/>
                <a:ea typeface="IBM Plex Sans" charset="0"/>
                <a:cs typeface="IBM Plex Sans" charset="0"/>
              </a:rPr>
              <a:t>Source: 2018 Markets </a:t>
            </a:r>
            <a:r>
              <a:rPr lang="en-US" sz="1000" dirty="0">
                <a:solidFill>
                  <a:schemeClr val="bg1"/>
                </a:solidFill>
                <a:ea typeface="IBM Plex Sans" charset="0"/>
                <a:cs typeface="IBM Plex Sans" charset="0"/>
              </a:rPr>
              <a:t>a</a:t>
            </a:r>
            <a:r>
              <a:rPr lang="en-US" sz="1000" dirty="0">
                <a:solidFill>
                  <a:schemeClr val="bg1"/>
                </a:solidFill>
                <a:latin typeface="+mn-lt"/>
                <a:ea typeface="IBM Plex Sans" charset="0"/>
                <a:cs typeface="IBM Plex Sans" charset="0"/>
              </a:rPr>
              <a:t>nd Markets – Data Resiliency Market </a:t>
            </a:r>
            <a:r>
              <a:rPr lang="en-US" sz="1000" dirty="0">
                <a:solidFill>
                  <a:schemeClr val="bg1"/>
                </a:solidFill>
                <a:latin typeface="+mn-lt"/>
                <a:ea typeface="IBM Plex Sans" charset="0"/>
                <a:cs typeface="IBM Plex Sans" charset="0"/>
                <a:hlinkClick r:id="rId3"/>
              </a:rPr>
              <a:t>report</a:t>
            </a:r>
            <a:endParaRPr lang="en-US" sz="1000" dirty="0">
              <a:solidFill>
                <a:schemeClr val="bg1"/>
              </a:solidFill>
              <a:latin typeface="+mn-lt"/>
              <a:ea typeface="IBM Plex Sans" charset="0"/>
              <a:cs typeface="IBM Plex Sans" charset="0"/>
            </a:endParaRPr>
          </a:p>
        </p:txBody>
      </p:sp>
    </p:spTree>
    <p:extLst>
      <p:ext uri="{BB962C8B-B14F-4D97-AF65-F5344CB8AC3E}">
        <p14:creationId xmlns:p14="http://schemas.microsoft.com/office/powerpoint/2010/main" val="33823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Diagram, engineering drawing&#10;&#10;Description automatically generated">
            <a:extLst>
              <a:ext uri="{FF2B5EF4-FFF2-40B4-BE49-F238E27FC236}">
                <a16:creationId xmlns:a16="http://schemas.microsoft.com/office/drawing/2014/main" id="{91F6ABE6-FB10-A845-826B-99F347C6E332}"/>
              </a:ext>
            </a:extLst>
          </p:cNvPr>
          <p:cNvPicPr>
            <a:picLocks noGrp="1" noChangeAspect="1"/>
          </p:cNvPicPr>
          <p:nvPr>
            <p:ph type="pic" sz="quarter" idx="14"/>
          </p:nvPr>
        </p:nvPicPr>
        <p:blipFill>
          <a:blip r:embed="rId3"/>
          <a:srcRect l="20370" r="20370"/>
          <a:stretch>
            <a:fillRect/>
          </a:stretch>
        </p:blipFill>
        <p:spPr>
          <a:xfrm>
            <a:off x="0" y="0"/>
            <a:ext cx="6096000" cy="6858000"/>
          </a:xfrm>
        </p:spPr>
      </p:pic>
      <p:sp>
        <p:nvSpPr>
          <p:cNvPr id="7" name="Title 5">
            <a:extLst>
              <a:ext uri="{FF2B5EF4-FFF2-40B4-BE49-F238E27FC236}">
                <a16:creationId xmlns:a16="http://schemas.microsoft.com/office/drawing/2014/main" id="{F0045C12-AD70-6543-9389-5BF01D6C6000}"/>
              </a:ext>
            </a:extLst>
          </p:cNvPr>
          <p:cNvSpPr>
            <a:spLocks noGrp="1"/>
          </p:cNvSpPr>
          <p:nvPr>
            <p:ph type="title"/>
          </p:nvPr>
        </p:nvSpPr>
        <p:spPr>
          <a:xfrm>
            <a:off x="6400800" y="281194"/>
            <a:ext cx="5479916" cy="1072896"/>
          </a:xfrm>
        </p:spPr>
        <p:txBody>
          <a:bodyPr/>
          <a:lstStyle/>
          <a:p>
            <a:r>
              <a:rPr lang="en-US" sz="3600" dirty="0"/>
              <a:t>Architecting your data resilience strategy</a:t>
            </a:r>
          </a:p>
        </p:txBody>
      </p:sp>
      <p:sp>
        <p:nvSpPr>
          <p:cNvPr id="8" name="Pentagon 7">
            <a:extLst>
              <a:ext uri="{FF2B5EF4-FFF2-40B4-BE49-F238E27FC236}">
                <a16:creationId xmlns:a16="http://schemas.microsoft.com/office/drawing/2014/main" id="{7759BC63-75DA-DF4B-8699-94CDA528C09E}"/>
              </a:ext>
            </a:extLst>
          </p:cNvPr>
          <p:cNvSpPr/>
          <p:nvPr/>
        </p:nvSpPr>
        <p:spPr>
          <a:xfrm>
            <a:off x="6089516" y="2948865"/>
            <a:ext cx="4831403" cy="1339527"/>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Pentagon 8">
            <a:extLst>
              <a:ext uri="{FF2B5EF4-FFF2-40B4-BE49-F238E27FC236}">
                <a16:creationId xmlns:a16="http://schemas.microsoft.com/office/drawing/2014/main" id="{ACB785F0-2518-8744-A7BD-6DD00EC88C9B}"/>
              </a:ext>
            </a:extLst>
          </p:cNvPr>
          <p:cNvSpPr/>
          <p:nvPr/>
        </p:nvSpPr>
        <p:spPr>
          <a:xfrm>
            <a:off x="6089516" y="4287249"/>
            <a:ext cx="5479916" cy="1274035"/>
          </a:xfrm>
          <a:prstGeom prst="homePlate">
            <a:avLst/>
          </a:prstGeom>
          <a:solidFill>
            <a:srgbClr val="054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0" name="Pentagon 9">
            <a:extLst>
              <a:ext uri="{FF2B5EF4-FFF2-40B4-BE49-F238E27FC236}">
                <a16:creationId xmlns:a16="http://schemas.microsoft.com/office/drawing/2014/main" id="{ED142A5B-B79B-4A4A-ABAC-F72E240A3DC7}"/>
              </a:ext>
            </a:extLst>
          </p:cNvPr>
          <p:cNvSpPr/>
          <p:nvPr/>
        </p:nvSpPr>
        <p:spPr>
          <a:xfrm>
            <a:off x="6089516" y="5554352"/>
            <a:ext cx="6080608" cy="1303648"/>
          </a:xfrm>
          <a:prstGeom prst="homePlate">
            <a:avLst/>
          </a:prstGeom>
          <a:solidFill>
            <a:srgbClr val="061F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1" name="Pentagon 10">
            <a:extLst>
              <a:ext uri="{FF2B5EF4-FFF2-40B4-BE49-F238E27FC236}">
                <a16:creationId xmlns:a16="http://schemas.microsoft.com/office/drawing/2014/main" id="{1CC0C4E1-63B3-D249-85C1-23BFCB321331}"/>
              </a:ext>
            </a:extLst>
          </p:cNvPr>
          <p:cNvSpPr/>
          <p:nvPr/>
        </p:nvSpPr>
        <p:spPr>
          <a:xfrm>
            <a:off x="6089515" y="1652151"/>
            <a:ext cx="4143983" cy="1303648"/>
          </a:xfrm>
          <a:prstGeom prst="homePlate">
            <a:avLst/>
          </a:prstGeom>
          <a:solidFill>
            <a:srgbClr val="6EA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0" name="Rectangle 19">
            <a:extLst>
              <a:ext uri="{FF2B5EF4-FFF2-40B4-BE49-F238E27FC236}">
                <a16:creationId xmlns:a16="http://schemas.microsoft.com/office/drawing/2014/main" id="{A1A0BD0C-8E41-8D4E-AE4A-F4D96698E7C1}"/>
              </a:ext>
            </a:extLst>
          </p:cNvPr>
          <p:cNvSpPr/>
          <p:nvPr/>
        </p:nvSpPr>
        <p:spPr>
          <a:xfrm>
            <a:off x="6400799" y="2007520"/>
            <a:ext cx="3333346" cy="615553"/>
          </a:xfrm>
          <a:prstGeom prst="rect">
            <a:avLst/>
          </a:prstGeom>
        </p:spPr>
        <p:txBody>
          <a:bodyPr wrap="square" lIns="0" rIns="0">
            <a:spAutoFit/>
          </a:bodyPr>
          <a:lstStyle/>
          <a:p>
            <a:pPr>
              <a:lnSpc>
                <a:spcPct val="85000"/>
              </a:lnSpc>
            </a:pPr>
            <a:r>
              <a:rPr lang="en-US" sz="2400" dirty="0">
                <a:solidFill>
                  <a:srgbClr val="FFFFFF"/>
                </a:solidFill>
              </a:rPr>
              <a:t>Data classification</a:t>
            </a:r>
          </a:p>
          <a:p>
            <a:pPr>
              <a:lnSpc>
                <a:spcPct val="85000"/>
              </a:lnSpc>
            </a:pPr>
            <a:r>
              <a:rPr lang="en-US" sz="1600" dirty="0">
                <a:solidFill>
                  <a:srgbClr val="FFFFFF"/>
                </a:solidFill>
              </a:rPr>
              <a:t>Determine data value by relevance</a:t>
            </a:r>
          </a:p>
        </p:txBody>
      </p:sp>
      <p:sp>
        <p:nvSpPr>
          <p:cNvPr id="21" name="Rectangle 20">
            <a:extLst>
              <a:ext uri="{FF2B5EF4-FFF2-40B4-BE49-F238E27FC236}">
                <a16:creationId xmlns:a16="http://schemas.microsoft.com/office/drawing/2014/main" id="{FD9C8ED2-8C13-2E47-AD04-F33258670ACE}"/>
              </a:ext>
            </a:extLst>
          </p:cNvPr>
          <p:cNvSpPr/>
          <p:nvPr/>
        </p:nvSpPr>
        <p:spPr>
          <a:xfrm>
            <a:off x="6400799" y="3294854"/>
            <a:ext cx="3832699" cy="615553"/>
          </a:xfrm>
          <a:prstGeom prst="rect">
            <a:avLst/>
          </a:prstGeom>
        </p:spPr>
        <p:txBody>
          <a:bodyPr wrap="square" lIns="0" rIns="0">
            <a:spAutoFit/>
          </a:bodyPr>
          <a:lstStyle/>
          <a:p>
            <a:pPr>
              <a:lnSpc>
                <a:spcPct val="85000"/>
              </a:lnSpc>
            </a:pPr>
            <a:r>
              <a:rPr lang="en-US" sz="2400" dirty="0">
                <a:solidFill>
                  <a:srgbClr val="FFFFFF"/>
                </a:solidFill>
              </a:rPr>
              <a:t>Fist stop in the data lifecycle</a:t>
            </a:r>
          </a:p>
          <a:p>
            <a:pPr>
              <a:lnSpc>
                <a:spcPct val="85000"/>
              </a:lnSpc>
            </a:pPr>
            <a:r>
              <a:rPr lang="en-US" sz="1600" dirty="0">
                <a:solidFill>
                  <a:srgbClr val="FFFFFF"/>
                </a:solidFill>
              </a:rPr>
              <a:t>Where does data land on creation? </a:t>
            </a:r>
          </a:p>
        </p:txBody>
      </p:sp>
      <p:sp>
        <p:nvSpPr>
          <p:cNvPr id="22" name="Rectangle 21">
            <a:extLst>
              <a:ext uri="{FF2B5EF4-FFF2-40B4-BE49-F238E27FC236}">
                <a16:creationId xmlns:a16="http://schemas.microsoft.com/office/drawing/2014/main" id="{CCEF062F-BBFF-764E-9AEC-772832F43C87}"/>
              </a:ext>
            </a:extLst>
          </p:cNvPr>
          <p:cNvSpPr/>
          <p:nvPr/>
        </p:nvSpPr>
        <p:spPr>
          <a:xfrm>
            <a:off x="6400800" y="4594244"/>
            <a:ext cx="3728936" cy="615553"/>
          </a:xfrm>
          <a:prstGeom prst="rect">
            <a:avLst/>
          </a:prstGeom>
        </p:spPr>
        <p:txBody>
          <a:bodyPr wrap="square" lIns="0" rIns="0">
            <a:spAutoFit/>
          </a:bodyPr>
          <a:lstStyle/>
          <a:p>
            <a:pPr>
              <a:lnSpc>
                <a:spcPct val="85000"/>
              </a:lnSpc>
            </a:pPr>
            <a:r>
              <a:rPr lang="en-US" sz="2400" dirty="0">
                <a:solidFill>
                  <a:srgbClr val="FFFFFF"/>
                </a:solidFill>
              </a:rPr>
              <a:t>Design for recovery</a:t>
            </a:r>
          </a:p>
          <a:p>
            <a:pPr>
              <a:lnSpc>
                <a:spcPct val="85000"/>
              </a:lnSpc>
            </a:pPr>
            <a:r>
              <a:rPr lang="en-US" sz="1600" dirty="0">
                <a:solidFill>
                  <a:srgbClr val="FFFFFF"/>
                </a:solidFill>
              </a:rPr>
              <a:t>Recover more data quickly</a:t>
            </a:r>
          </a:p>
        </p:txBody>
      </p:sp>
      <p:sp>
        <p:nvSpPr>
          <p:cNvPr id="23" name="Rectangle 22">
            <a:extLst>
              <a:ext uri="{FF2B5EF4-FFF2-40B4-BE49-F238E27FC236}">
                <a16:creationId xmlns:a16="http://schemas.microsoft.com/office/drawing/2014/main" id="{4D7F944F-9814-EE46-9B39-BBF47CC7AC4D}"/>
              </a:ext>
            </a:extLst>
          </p:cNvPr>
          <p:cNvSpPr/>
          <p:nvPr/>
        </p:nvSpPr>
        <p:spPr>
          <a:xfrm>
            <a:off x="6400799" y="5881578"/>
            <a:ext cx="4520119" cy="615553"/>
          </a:xfrm>
          <a:prstGeom prst="rect">
            <a:avLst/>
          </a:prstGeom>
        </p:spPr>
        <p:txBody>
          <a:bodyPr wrap="square" lIns="0" rIns="0">
            <a:spAutoFit/>
          </a:bodyPr>
          <a:lstStyle/>
          <a:p>
            <a:pPr>
              <a:lnSpc>
                <a:spcPct val="85000"/>
              </a:lnSpc>
            </a:pPr>
            <a:r>
              <a:rPr lang="en-US" sz="2400" dirty="0">
                <a:solidFill>
                  <a:srgbClr val="FFFFFF"/>
                </a:solidFill>
              </a:rPr>
              <a:t>Practice, practice, practice</a:t>
            </a:r>
          </a:p>
          <a:p>
            <a:pPr>
              <a:lnSpc>
                <a:spcPct val="85000"/>
              </a:lnSpc>
            </a:pPr>
            <a:r>
              <a:rPr lang="en-US" sz="1600" dirty="0">
                <a:solidFill>
                  <a:srgbClr val="FFFFFF"/>
                </a:solidFill>
              </a:rPr>
              <a:t>An untested plan isn’t a plan</a:t>
            </a:r>
          </a:p>
        </p:txBody>
      </p:sp>
    </p:spTree>
    <p:extLst>
      <p:ext uri="{BB962C8B-B14F-4D97-AF65-F5344CB8AC3E}">
        <p14:creationId xmlns:p14="http://schemas.microsoft.com/office/powerpoint/2010/main" val="67029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161177E-189D-EB41-97B9-CAFBD97E8B10}"/>
              </a:ext>
            </a:extLst>
          </p:cNvPr>
          <p:cNvSpPr txBox="1">
            <a:spLocks/>
          </p:cNvSpPr>
          <p:nvPr/>
        </p:nvSpPr>
        <p:spPr>
          <a:xfrm>
            <a:off x="251896" y="1763037"/>
            <a:ext cx="5733857" cy="4469150"/>
          </a:xfrm>
          <a:prstGeom prst="rect">
            <a:avLst/>
          </a:prstGeom>
        </p:spPr>
        <p:txBody>
          <a:bodyPr vert="horz" lIns="0" tIns="0" rIns="0" bIns="0" rtlCol="0" anchor="t">
            <a:noAutofit/>
          </a:bodyPr>
          <a:lstStyle>
            <a:lvl1pPr algn="l" rtl="0" eaLnBrk="1" fontAlgn="base" hangingPunct="1">
              <a:lnSpc>
                <a:spcPct val="90000"/>
              </a:lnSpc>
              <a:spcBef>
                <a:spcPct val="0"/>
              </a:spcBef>
              <a:spcAft>
                <a:spcPct val="0"/>
              </a:spcAft>
              <a:defRPr sz="3200" b="0">
                <a:solidFill>
                  <a:schemeClr val="tx1"/>
                </a:solidFill>
                <a:latin typeface="+mj-lt"/>
                <a:ea typeface="IBM Plex Sans" charset="0"/>
                <a:cs typeface="IBM Plex Sans" charset="0"/>
              </a:defRPr>
            </a:lvl1pPr>
            <a:lvl2pPr algn="l" rtl="0" eaLnBrk="1" fontAlgn="base" hangingPunct="1">
              <a:lnSpc>
                <a:spcPct val="90000"/>
              </a:lnSpc>
              <a:spcBef>
                <a:spcPct val="0"/>
              </a:spcBef>
              <a:spcAft>
                <a:spcPct val="0"/>
              </a:spcAft>
              <a:defRPr sz="2960">
                <a:solidFill>
                  <a:srgbClr val="191919"/>
                </a:solidFill>
                <a:latin typeface="HelvNeue Light for IBM" pitchFamily="34" charset="0"/>
              </a:defRPr>
            </a:lvl2pPr>
            <a:lvl3pPr algn="l" rtl="0" eaLnBrk="1" fontAlgn="base" hangingPunct="1">
              <a:lnSpc>
                <a:spcPct val="90000"/>
              </a:lnSpc>
              <a:spcBef>
                <a:spcPct val="0"/>
              </a:spcBef>
              <a:spcAft>
                <a:spcPct val="0"/>
              </a:spcAft>
              <a:defRPr sz="2960">
                <a:solidFill>
                  <a:srgbClr val="191919"/>
                </a:solidFill>
                <a:latin typeface="HelvNeue Light for IBM" pitchFamily="34" charset="0"/>
              </a:defRPr>
            </a:lvl3pPr>
            <a:lvl4pPr algn="l" rtl="0" eaLnBrk="1" fontAlgn="base" hangingPunct="1">
              <a:lnSpc>
                <a:spcPct val="90000"/>
              </a:lnSpc>
              <a:spcBef>
                <a:spcPct val="0"/>
              </a:spcBef>
              <a:spcAft>
                <a:spcPct val="0"/>
              </a:spcAft>
              <a:defRPr sz="2960">
                <a:solidFill>
                  <a:srgbClr val="191919"/>
                </a:solidFill>
                <a:latin typeface="HelvNeue Light for IBM" pitchFamily="34" charset="0"/>
              </a:defRPr>
            </a:lvl4pPr>
            <a:lvl5pPr algn="l" rtl="0" eaLnBrk="1" fontAlgn="base" hangingPunct="1">
              <a:lnSpc>
                <a:spcPct val="90000"/>
              </a:lnSpc>
              <a:spcBef>
                <a:spcPct val="0"/>
              </a:spcBef>
              <a:spcAft>
                <a:spcPct val="0"/>
              </a:spcAft>
              <a:defRPr sz="2960">
                <a:solidFill>
                  <a:srgbClr val="191919"/>
                </a:solidFill>
                <a:latin typeface="HelvNeue Light for IBM" pitchFamily="34" charset="0"/>
              </a:defRPr>
            </a:lvl5pPr>
            <a:lvl6pPr marL="483412" algn="l" rtl="0" eaLnBrk="1" fontAlgn="base" hangingPunct="1">
              <a:lnSpc>
                <a:spcPct val="90000"/>
              </a:lnSpc>
              <a:spcBef>
                <a:spcPct val="0"/>
              </a:spcBef>
              <a:spcAft>
                <a:spcPct val="0"/>
              </a:spcAft>
              <a:defRPr sz="2960">
                <a:solidFill>
                  <a:srgbClr val="191919"/>
                </a:solidFill>
                <a:latin typeface="HelvNeue Light for IBM" pitchFamily="34" charset="0"/>
              </a:defRPr>
            </a:lvl6pPr>
            <a:lvl7pPr marL="966828" algn="l" rtl="0" eaLnBrk="1" fontAlgn="base" hangingPunct="1">
              <a:lnSpc>
                <a:spcPct val="90000"/>
              </a:lnSpc>
              <a:spcBef>
                <a:spcPct val="0"/>
              </a:spcBef>
              <a:spcAft>
                <a:spcPct val="0"/>
              </a:spcAft>
              <a:defRPr sz="2960">
                <a:solidFill>
                  <a:srgbClr val="191919"/>
                </a:solidFill>
                <a:latin typeface="HelvNeue Light for IBM" pitchFamily="34" charset="0"/>
              </a:defRPr>
            </a:lvl7pPr>
            <a:lvl8pPr marL="1450240" algn="l" rtl="0" eaLnBrk="1" fontAlgn="base" hangingPunct="1">
              <a:lnSpc>
                <a:spcPct val="90000"/>
              </a:lnSpc>
              <a:spcBef>
                <a:spcPct val="0"/>
              </a:spcBef>
              <a:spcAft>
                <a:spcPct val="0"/>
              </a:spcAft>
              <a:defRPr sz="2960">
                <a:solidFill>
                  <a:srgbClr val="191919"/>
                </a:solidFill>
                <a:latin typeface="HelvNeue Light for IBM" pitchFamily="34" charset="0"/>
              </a:defRPr>
            </a:lvl8pPr>
            <a:lvl9pPr marL="1933653" algn="l" rtl="0" eaLnBrk="1" fontAlgn="base" hangingPunct="1">
              <a:lnSpc>
                <a:spcPct val="90000"/>
              </a:lnSpc>
              <a:spcBef>
                <a:spcPct val="0"/>
              </a:spcBef>
              <a:spcAft>
                <a:spcPct val="0"/>
              </a:spcAft>
              <a:defRPr sz="2960">
                <a:solidFill>
                  <a:srgbClr val="191919"/>
                </a:solidFill>
                <a:latin typeface="HelvNeue Light for IBM" pitchFamily="34" charset="0"/>
              </a:defRPr>
            </a:lvl9pPr>
          </a:lstStyle>
          <a:p>
            <a:pPr marL="457200" indent="-457200">
              <a:spcBef>
                <a:spcPts val="600"/>
              </a:spcBef>
              <a:spcAft>
                <a:spcPts val="600"/>
              </a:spcAft>
              <a:buFont typeface="Arial" panose="020B0604020202020204" pitchFamily="34" charset="0"/>
              <a:buChar char="•"/>
            </a:pPr>
            <a:r>
              <a:rPr lang="en-US" sz="2800" kern="0" dirty="0"/>
              <a:t>Define data categories &amp; criteria</a:t>
            </a:r>
          </a:p>
          <a:p>
            <a:pPr marL="914400" lvl="1" indent="-457200">
              <a:spcBef>
                <a:spcPts val="600"/>
              </a:spcBef>
              <a:spcAft>
                <a:spcPts val="600"/>
              </a:spcAft>
              <a:buFont typeface="System Font Regular"/>
              <a:buChar char="-"/>
            </a:pPr>
            <a:r>
              <a:rPr lang="en-US" sz="2400" kern="0" dirty="0"/>
              <a:t>Critical</a:t>
            </a:r>
          </a:p>
          <a:p>
            <a:pPr marL="914400" lvl="1" indent="-457200">
              <a:spcBef>
                <a:spcPts val="600"/>
              </a:spcBef>
              <a:spcAft>
                <a:spcPts val="600"/>
              </a:spcAft>
              <a:buFont typeface="System Font Regular"/>
              <a:buChar char="-"/>
            </a:pPr>
            <a:r>
              <a:rPr lang="en-US" sz="2400" kern="0" dirty="0"/>
              <a:t>Necessary</a:t>
            </a:r>
          </a:p>
          <a:p>
            <a:pPr marL="914400" lvl="1" indent="-457200">
              <a:spcBef>
                <a:spcPts val="600"/>
              </a:spcBef>
              <a:spcAft>
                <a:spcPts val="600"/>
              </a:spcAft>
              <a:buFont typeface="System Font Regular"/>
              <a:buChar char="-"/>
            </a:pPr>
            <a:r>
              <a:rPr lang="en-US" sz="2400" kern="0" dirty="0"/>
              <a:t>Important</a:t>
            </a:r>
          </a:p>
          <a:p>
            <a:pPr marL="457200" indent="-457200">
              <a:spcBef>
                <a:spcPts val="600"/>
              </a:spcBef>
              <a:spcAft>
                <a:spcPts val="600"/>
              </a:spcAft>
              <a:buFont typeface="Arial" panose="020B0604020202020204" pitchFamily="34" charset="0"/>
              <a:buChar char="•"/>
            </a:pPr>
            <a:r>
              <a:rPr lang="en-US" sz="2800" kern="0" dirty="0"/>
              <a:t>Identify how data should be protected</a:t>
            </a:r>
          </a:p>
          <a:p>
            <a:pPr marL="457200" indent="-457200">
              <a:spcBef>
                <a:spcPts val="600"/>
              </a:spcBef>
              <a:spcAft>
                <a:spcPts val="600"/>
              </a:spcAft>
              <a:buFont typeface="Arial" panose="020B0604020202020204" pitchFamily="34" charset="0"/>
              <a:buChar char="•"/>
            </a:pPr>
            <a:r>
              <a:rPr lang="en-US" sz="2800" kern="0" dirty="0"/>
              <a:t>Create a data resilience workflow</a:t>
            </a:r>
          </a:p>
          <a:p>
            <a:pPr marL="457200" indent="-457200">
              <a:spcBef>
                <a:spcPts val="600"/>
              </a:spcBef>
              <a:spcAft>
                <a:spcPts val="600"/>
              </a:spcAft>
              <a:buFont typeface="Arial" panose="020B0604020202020204" pitchFamily="34" charset="0"/>
              <a:buChar char="•"/>
            </a:pPr>
            <a:r>
              <a:rPr lang="en-US" sz="2800" kern="0" dirty="0"/>
              <a:t>Understand your data’s lifecycle</a:t>
            </a:r>
          </a:p>
          <a:p>
            <a:pPr marL="457200" indent="-457200">
              <a:spcBef>
                <a:spcPts val="600"/>
              </a:spcBef>
              <a:spcAft>
                <a:spcPts val="600"/>
              </a:spcAft>
              <a:buFont typeface="Arial" panose="020B0604020202020204" pitchFamily="34" charset="0"/>
              <a:buChar char="•"/>
            </a:pPr>
            <a:r>
              <a:rPr lang="en-US" sz="2800" kern="0" dirty="0"/>
              <a:t>Monitor &amp; maintain</a:t>
            </a:r>
          </a:p>
        </p:txBody>
      </p:sp>
      <p:sp>
        <p:nvSpPr>
          <p:cNvPr id="10" name="Title 5">
            <a:extLst>
              <a:ext uri="{FF2B5EF4-FFF2-40B4-BE49-F238E27FC236}">
                <a16:creationId xmlns:a16="http://schemas.microsoft.com/office/drawing/2014/main" id="{6CB148FC-E352-064C-8109-D9D19645493D}"/>
              </a:ext>
            </a:extLst>
          </p:cNvPr>
          <p:cNvSpPr>
            <a:spLocks noGrp="1"/>
          </p:cNvSpPr>
          <p:nvPr>
            <p:ph type="title"/>
          </p:nvPr>
        </p:nvSpPr>
        <p:spPr>
          <a:xfrm>
            <a:off x="280415" y="268224"/>
            <a:ext cx="5653457" cy="1072896"/>
          </a:xfrm>
        </p:spPr>
        <p:txBody>
          <a:bodyPr/>
          <a:lstStyle/>
          <a:p>
            <a:r>
              <a:rPr lang="en-US" sz="3600" dirty="0"/>
              <a:t>Data Silos</a:t>
            </a:r>
            <a:br>
              <a:rPr lang="en-US" sz="3600" dirty="0"/>
            </a:br>
            <a:r>
              <a:rPr lang="en-US" sz="3600" dirty="0"/>
              <a:t>Classify your data</a:t>
            </a:r>
          </a:p>
        </p:txBody>
      </p:sp>
      <p:pic>
        <p:nvPicPr>
          <p:cNvPr id="11" name="Picture Placeholder 10" descr="A picture containing factory, building, outdoor&#10;&#10;Description automatically generated">
            <a:extLst>
              <a:ext uri="{FF2B5EF4-FFF2-40B4-BE49-F238E27FC236}">
                <a16:creationId xmlns:a16="http://schemas.microsoft.com/office/drawing/2014/main" id="{FED2C7CE-3A31-D24D-8483-D40B529A8E1A}"/>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7152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9B5D2F-DF80-7241-BB37-86018F770D9F}"/>
              </a:ext>
            </a:extLst>
          </p:cNvPr>
          <p:cNvSpPr>
            <a:spLocks noGrp="1"/>
          </p:cNvSpPr>
          <p:nvPr>
            <p:ph sz="quarter" idx="17"/>
          </p:nvPr>
        </p:nvSpPr>
        <p:spPr/>
        <p:txBody>
          <a:bodyPr/>
          <a:lstStyle/>
          <a:p>
            <a:pPr fontAlgn="auto">
              <a:spcBef>
                <a:spcPts val="0"/>
              </a:spcBef>
              <a:spcAft>
                <a:spcPts val="800"/>
              </a:spcAft>
              <a:buClrTx/>
              <a:buSzTx/>
            </a:pPr>
            <a:r>
              <a:rPr lang="en-US" sz="3200" b="1" dirty="0">
                <a:solidFill>
                  <a:srgbClr val="F3F3F3"/>
                </a:solidFill>
                <a:ea typeface="+mn-ea"/>
                <a:cs typeface="+mn-cs"/>
              </a:rPr>
              <a:t>Isolation</a:t>
            </a:r>
            <a:r>
              <a:rPr lang="en-US" sz="3733" b="1" dirty="0">
                <a:solidFill>
                  <a:srgbClr val="F3F3F3"/>
                </a:solidFill>
                <a:ea typeface="+mn-ea"/>
                <a:cs typeface="+mn-cs"/>
              </a:rPr>
              <a:t> </a:t>
            </a:r>
          </a:p>
          <a:p>
            <a:pPr fontAlgn="auto">
              <a:spcBef>
                <a:spcPts val="0"/>
              </a:spcBef>
              <a:spcAft>
                <a:spcPts val="0"/>
              </a:spcAft>
              <a:buClrTx/>
              <a:buSzTx/>
            </a:pPr>
            <a:r>
              <a:rPr lang="en-US" sz="2400" dirty="0">
                <a:solidFill>
                  <a:srgbClr val="F3F3F3"/>
                </a:solidFill>
                <a:ea typeface="+mn-ea"/>
                <a:cs typeface="+mn-cs"/>
              </a:rPr>
              <a:t>Logical and physical separation</a:t>
            </a:r>
          </a:p>
          <a:p>
            <a:endParaRPr lang="en-US" sz="2133" dirty="0"/>
          </a:p>
        </p:txBody>
      </p:sp>
      <p:sp>
        <p:nvSpPr>
          <p:cNvPr id="3" name="Content Placeholder 2">
            <a:extLst>
              <a:ext uri="{FF2B5EF4-FFF2-40B4-BE49-F238E27FC236}">
                <a16:creationId xmlns:a16="http://schemas.microsoft.com/office/drawing/2014/main" id="{5138B00D-46DA-2A4D-A6D0-A57D8050B45C}"/>
              </a:ext>
            </a:extLst>
          </p:cNvPr>
          <p:cNvSpPr>
            <a:spLocks noGrp="1"/>
          </p:cNvSpPr>
          <p:nvPr>
            <p:ph sz="quarter" idx="18"/>
          </p:nvPr>
        </p:nvSpPr>
        <p:spPr/>
        <p:txBody>
          <a:bodyPr/>
          <a:lstStyle/>
          <a:p>
            <a:pPr defTabSz="609585" fontAlgn="auto">
              <a:spcAft>
                <a:spcPts val="0"/>
              </a:spcAft>
              <a:buClrTx/>
              <a:buSzTx/>
              <a:defRPr/>
            </a:pPr>
            <a:r>
              <a:rPr lang="en-US" sz="3067" b="1" kern="1200" dirty="0">
                <a:solidFill>
                  <a:srgbClr val="FFFFFF"/>
                </a:solidFill>
              </a:rPr>
              <a:t>Immutability </a:t>
            </a:r>
          </a:p>
          <a:p>
            <a:pPr defTabSz="609585" fontAlgn="auto">
              <a:spcAft>
                <a:spcPts val="0"/>
              </a:spcAft>
              <a:buClrTx/>
              <a:buSzTx/>
              <a:defRPr/>
            </a:pPr>
            <a:r>
              <a:rPr lang="en-US" sz="2400" kern="1200" dirty="0">
                <a:solidFill>
                  <a:srgbClr val="FFFFFF"/>
                </a:solidFill>
              </a:rPr>
              <a:t>Ease of corruption or destruction</a:t>
            </a:r>
          </a:p>
          <a:p>
            <a:endParaRPr lang="en-US" sz="2133" dirty="0"/>
          </a:p>
        </p:txBody>
      </p:sp>
      <p:sp>
        <p:nvSpPr>
          <p:cNvPr id="4" name="Content Placeholder 3">
            <a:extLst>
              <a:ext uri="{FF2B5EF4-FFF2-40B4-BE49-F238E27FC236}">
                <a16:creationId xmlns:a16="http://schemas.microsoft.com/office/drawing/2014/main" id="{9F348E21-FB16-414D-AD49-AB608B1C05DD}"/>
              </a:ext>
            </a:extLst>
          </p:cNvPr>
          <p:cNvSpPr>
            <a:spLocks noGrp="1"/>
          </p:cNvSpPr>
          <p:nvPr>
            <p:ph sz="quarter" idx="19"/>
          </p:nvPr>
        </p:nvSpPr>
        <p:spPr>
          <a:xfrm>
            <a:off x="6096000" y="3426885"/>
            <a:ext cx="3048000" cy="3431116"/>
          </a:xfrm>
        </p:spPr>
        <p:txBody>
          <a:bodyPr/>
          <a:lstStyle/>
          <a:p>
            <a:pPr lvl="0">
              <a:buClr>
                <a:srgbClr val="000000"/>
              </a:buClr>
            </a:pPr>
            <a:r>
              <a:rPr lang="en-US" sz="3067" b="1" dirty="0">
                <a:solidFill>
                  <a:srgbClr val="FFFFFF"/>
                </a:solidFill>
              </a:rPr>
              <a:t>Performance </a:t>
            </a:r>
          </a:p>
          <a:p>
            <a:pPr lvl="0">
              <a:buClr>
                <a:srgbClr val="000000"/>
              </a:buClr>
            </a:pPr>
            <a:r>
              <a:rPr lang="en-US" sz="2400" dirty="0">
                <a:solidFill>
                  <a:srgbClr val="FFFFFF"/>
                </a:solidFill>
              </a:rPr>
              <a:t>Speed to meet RTO/RPO </a:t>
            </a:r>
            <a:br>
              <a:rPr lang="en-US" sz="2400" dirty="0">
                <a:solidFill>
                  <a:srgbClr val="FFFFFF"/>
                </a:solidFill>
              </a:rPr>
            </a:br>
            <a:r>
              <a:rPr lang="en-US" sz="2400" dirty="0">
                <a:solidFill>
                  <a:srgbClr val="FFFFFF"/>
                </a:solidFill>
              </a:rPr>
              <a:t>in different scenarios </a:t>
            </a:r>
          </a:p>
          <a:p>
            <a:endParaRPr lang="en-US" dirty="0"/>
          </a:p>
        </p:txBody>
      </p:sp>
      <p:sp>
        <p:nvSpPr>
          <p:cNvPr id="5" name="Title 4">
            <a:extLst>
              <a:ext uri="{FF2B5EF4-FFF2-40B4-BE49-F238E27FC236}">
                <a16:creationId xmlns:a16="http://schemas.microsoft.com/office/drawing/2014/main" id="{EC3E9599-639F-204B-8C5B-C3B59163B156}"/>
              </a:ext>
            </a:extLst>
          </p:cNvPr>
          <p:cNvSpPr>
            <a:spLocks noGrp="1"/>
          </p:cNvSpPr>
          <p:nvPr>
            <p:ph type="title"/>
          </p:nvPr>
        </p:nvSpPr>
        <p:spPr/>
        <p:txBody>
          <a:bodyPr/>
          <a:lstStyle/>
          <a:p>
            <a:r>
              <a:rPr lang="en-US" sz="6400" kern="1200" dirty="0">
                <a:solidFill>
                  <a:srgbClr val="F3F3F3"/>
                </a:solidFill>
                <a:latin typeface="+mn-lt"/>
              </a:rPr>
              <a:t>Practitioner Best Practices</a:t>
            </a:r>
            <a:br>
              <a:rPr lang="en-US" sz="6400" kern="1200" dirty="0">
                <a:solidFill>
                  <a:srgbClr val="F3F3F3"/>
                </a:solidFill>
                <a:latin typeface="+mn-lt"/>
              </a:rPr>
            </a:br>
            <a:endParaRPr lang="en-US" sz="6400" dirty="0">
              <a:latin typeface="+mn-lt"/>
            </a:endParaRPr>
          </a:p>
        </p:txBody>
      </p:sp>
      <p:sp>
        <p:nvSpPr>
          <p:cNvPr id="7" name="Content Placeholder 1">
            <a:extLst>
              <a:ext uri="{FF2B5EF4-FFF2-40B4-BE49-F238E27FC236}">
                <a16:creationId xmlns:a16="http://schemas.microsoft.com/office/drawing/2014/main" id="{8639D7B4-69C9-9640-9FDF-5C5E6616DEDE}"/>
              </a:ext>
            </a:extLst>
          </p:cNvPr>
          <p:cNvSpPr txBox="1">
            <a:spLocks/>
          </p:cNvSpPr>
          <p:nvPr/>
        </p:nvSpPr>
        <p:spPr>
          <a:xfrm>
            <a:off x="9144000" y="3429001"/>
            <a:ext cx="3048000" cy="3426884"/>
          </a:xfrm>
          <a:prstGeom prst="rect">
            <a:avLst/>
          </a:prstGeom>
          <a:solidFill>
            <a:srgbClr val="69A6FF"/>
          </a:solidFill>
        </p:spPr>
        <p:txBody>
          <a:bodyPr tIns="268224"/>
          <a:lstStyle>
            <a:lvl1pPr marL="0" indent="0" algn="l" rtl="0" eaLnBrk="1" fontAlgn="base" hangingPunct="1">
              <a:lnSpc>
                <a:spcPct val="100000"/>
              </a:lnSpc>
              <a:spcBef>
                <a:spcPts val="1100"/>
              </a:spcBef>
              <a:spcAft>
                <a:spcPct val="0"/>
              </a:spcAft>
              <a:buClr>
                <a:srgbClr val="6D6E70"/>
              </a:buClr>
              <a:buSzPct val="90000"/>
              <a:buFont typeface="Wingdings" pitchFamily="2" charset="2"/>
              <a:buNone/>
              <a:defRPr sz="1400">
                <a:solidFill>
                  <a:schemeClr val="bg1"/>
                </a:solidFill>
                <a:latin typeface="+mn-lt"/>
                <a:ea typeface="IBM Plex Sans" charset="0"/>
                <a:cs typeface="IBM Plex Sans" charset="0"/>
              </a:defRPr>
            </a:lvl1pPr>
            <a:lvl2pPr marL="171452" indent="-173736" algn="l" rtl="0" eaLnBrk="1" fontAlgn="base" hangingPunct="1">
              <a:lnSpc>
                <a:spcPct val="100000"/>
              </a:lnSpc>
              <a:spcBef>
                <a:spcPts val="1100"/>
              </a:spcBef>
              <a:spcAft>
                <a:spcPct val="0"/>
              </a:spcAft>
              <a:buClr>
                <a:schemeClr val="bg1"/>
              </a:buClr>
              <a:buSzPct val="100000"/>
              <a:buFont typeface=".AppleSystemUIFont" charset="-120"/>
              <a:buChar char="–"/>
              <a:tabLst/>
              <a:defRPr sz="1400">
                <a:solidFill>
                  <a:schemeClr val="bg1"/>
                </a:solidFill>
                <a:latin typeface="+mn-lt"/>
                <a:ea typeface="IBM Plex Sans" charset="0"/>
                <a:cs typeface="IBM Plex Sans" charset="0"/>
              </a:defRPr>
            </a:lvl2pPr>
            <a:lvl3pPr marL="342905" indent="-173736" algn="l" rtl="0" eaLnBrk="1" fontAlgn="base" hangingPunct="1">
              <a:lnSpc>
                <a:spcPct val="100000"/>
              </a:lnSpc>
              <a:spcBef>
                <a:spcPts val="1100"/>
              </a:spcBef>
              <a:spcAft>
                <a:spcPct val="0"/>
              </a:spcAft>
              <a:buClr>
                <a:schemeClr val="bg1"/>
              </a:buClr>
              <a:buSzPct val="100000"/>
              <a:buFont typeface="Arial" panose="020B0604020202020204" pitchFamily="34" charset="0"/>
              <a:buChar char="•"/>
              <a:tabLst/>
              <a:defRPr sz="1400">
                <a:solidFill>
                  <a:schemeClr val="bg1"/>
                </a:solidFill>
                <a:latin typeface="+mn-lt"/>
                <a:ea typeface="IBM Plex Sans" charset="0"/>
                <a:cs typeface="IBM Plex Sans" charset="0"/>
              </a:defRPr>
            </a:lvl3pPr>
            <a:lvl4pPr marL="628658" indent="-173736" algn="l" rtl="0" eaLnBrk="1" fontAlgn="base" hangingPunct="1">
              <a:lnSpc>
                <a:spcPct val="100000"/>
              </a:lnSpc>
              <a:spcBef>
                <a:spcPts val="1100"/>
              </a:spcBef>
              <a:spcAft>
                <a:spcPct val="0"/>
              </a:spcAft>
              <a:buClr>
                <a:schemeClr val="bg1"/>
              </a:buClr>
              <a:buSzPct val="100000"/>
              <a:buFont typeface=".AppleSystemUIFont" charset="-120"/>
              <a:buChar char="–"/>
              <a:tabLst/>
              <a:defRPr sz="1400" baseline="0">
                <a:solidFill>
                  <a:schemeClr val="bg1"/>
                </a:solidFill>
                <a:latin typeface="+mn-lt"/>
                <a:ea typeface="IBM Plex Sans" charset="0"/>
                <a:cs typeface="IBM Plex Sans" charset="0"/>
              </a:defRPr>
            </a:lvl4pPr>
            <a:lvl5pPr marL="803285" indent="-173736" algn="l" rtl="0" eaLnBrk="1" fontAlgn="base" hangingPunct="1">
              <a:lnSpc>
                <a:spcPct val="100000"/>
              </a:lnSpc>
              <a:spcBef>
                <a:spcPts val="1100"/>
              </a:spcBef>
              <a:spcAft>
                <a:spcPct val="0"/>
              </a:spcAft>
              <a:buClr>
                <a:schemeClr val="bg1"/>
              </a:buClr>
              <a:buFont typeface=".AppleSystemUIFont" charset="-120"/>
              <a:buChar char="»"/>
              <a:tabLst/>
              <a:defRPr sz="1400">
                <a:solidFill>
                  <a:schemeClr val="bg1"/>
                </a:solidFill>
                <a:latin typeface="+mn-lt"/>
                <a:ea typeface="IBM Plex Sans" charset="0"/>
                <a:cs typeface="IBM Plex Sans"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Arial"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Arial"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Arial"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Arial" charset="0"/>
              </a:defRPr>
            </a:lvl9pPr>
          </a:lstStyle>
          <a:p>
            <a:pPr defTabSz="1219170" eaLnBrk="0" hangingPunct="0">
              <a:spcBef>
                <a:spcPts val="0"/>
              </a:spcBef>
              <a:buClr>
                <a:srgbClr val="000000"/>
              </a:buClr>
              <a:defRPr/>
            </a:pPr>
            <a:r>
              <a:rPr lang="en-US" sz="3067" b="1" dirty="0">
                <a:solidFill>
                  <a:srgbClr val="FFFFFF"/>
                </a:solidFill>
                <a:latin typeface="Arial"/>
              </a:rPr>
              <a:t>Ease of reuse</a:t>
            </a:r>
          </a:p>
          <a:p>
            <a:pPr defTabSz="914621">
              <a:spcBef>
                <a:spcPts val="1467"/>
              </a:spcBef>
              <a:buClr>
                <a:srgbClr val="000000"/>
              </a:buClr>
              <a:defRPr/>
            </a:pPr>
            <a:r>
              <a:rPr lang="en-US" sz="2400" dirty="0">
                <a:solidFill>
                  <a:srgbClr val="FFFFFF"/>
                </a:solidFill>
                <a:latin typeface="Arial"/>
              </a:rPr>
              <a:t>Instant access and fast recovery </a:t>
            </a:r>
          </a:p>
        </p:txBody>
      </p:sp>
      <p:sp>
        <p:nvSpPr>
          <p:cNvPr id="8" name="TextBox 7">
            <a:extLst>
              <a:ext uri="{FF2B5EF4-FFF2-40B4-BE49-F238E27FC236}">
                <a16:creationId xmlns:a16="http://schemas.microsoft.com/office/drawing/2014/main" id="{8E487D28-BC94-0641-9149-DBC298620E46}"/>
              </a:ext>
            </a:extLst>
          </p:cNvPr>
          <p:cNvSpPr txBox="1"/>
          <p:nvPr/>
        </p:nvSpPr>
        <p:spPr>
          <a:xfrm>
            <a:off x="445393" y="2092800"/>
            <a:ext cx="5275499" cy="748795"/>
          </a:xfrm>
          <a:prstGeom prst="rect">
            <a:avLst/>
          </a:prstGeom>
          <a:noFill/>
        </p:spPr>
        <p:txBody>
          <a:bodyPr wrap="square" rtlCol="0">
            <a:spAutoFit/>
          </a:bodyPr>
          <a:lstStyle/>
          <a:p>
            <a:pPr algn="ctr" defTabSz="914621"/>
            <a:r>
              <a:rPr lang="en-US" sz="2133" dirty="0">
                <a:solidFill>
                  <a:srgbClr val="FFFFFF"/>
                </a:solidFill>
                <a:latin typeface="Arial"/>
                <a:ea typeface="IBM Plex Sans" charset="0"/>
                <a:cs typeface="IBM Plex Sans" charset="0"/>
              </a:rPr>
              <a:t>Things to think about when architecting  for data resilience</a:t>
            </a:r>
          </a:p>
        </p:txBody>
      </p:sp>
      <p:pic>
        <p:nvPicPr>
          <p:cNvPr id="4098" name="Picture 2" descr="A Data-Driven Way to Build Resilience in Cities">
            <a:extLst>
              <a:ext uri="{FF2B5EF4-FFF2-40B4-BE49-F238E27FC236}">
                <a16:creationId xmlns:a16="http://schemas.microsoft.com/office/drawing/2014/main" id="{15C965DE-0E71-964C-A2DC-FCA8FBA40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6884"/>
            <a:ext cx="6096000" cy="3431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14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8" name="Picture 4" descr="Hybrid Flash Storage Solutions - Australia | IBM">
            <a:extLst>
              <a:ext uri="{FF2B5EF4-FFF2-40B4-BE49-F238E27FC236}">
                <a16:creationId xmlns:a16="http://schemas.microsoft.com/office/drawing/2014/main" id="{EACC4FF5-7BFD-824C-86D6-B30AA6E6775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19059" y="886838"/>
            <a:ext cx="6072941" cy="50843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068D186-94FA-C440-AFB9-54726EF5300C}"/>
              </a:ext>
            </a:extLst>
          </p:cNvPr>
          <p:cNvSpPr txBox="1"/>
          <p:nvPr/>
        </p:nvSpPr>
        <p:spPr>
          <a:xfrm>
            <a:off x="7368822" y="5868982"/>
            <a:ext cx="3573414" cy="584775"/>
          </a:xfrm>
          <a:prstGeom prst="rect">
            <a:avLst/>
          </a:prstGeom>
          <a:noFill/>
        </p:spPr>
        <p:txBody>
          <a:bodyPr wrap="none" rtlCol="0">
            <a:spAutoFit/>
          </a:bodyPr>
          <a:lstStyle/>
          <a:p>
            <a:pPr algn="l"/>
            <a:r>
              <a:rPr lang="en-US" sz="3200" dirty="0">
                <a:solidFill>
                  <a:schemeClr val="bg1"/>
                </a:solidFill>
                <a:latin typeface="IBM Plex Sans" panose="020B0503050203000203" pitchFamily="34" charset="0"/>
                <a:ea typeface="IBM Plex Sans" charset="0"/>
                <a:cs typeface="IBM Plex Sans" charset="0"/>
              </a:rPr>
              <a:t>IBM Flashsystems</a:t>
            </a:r>
          </a:p>
        </p:txBody>
      </p:sp>
      <p:sp>
        <p:nvSpPr>
          <p:cNvPr id="7" name="Title 1">
            <a:extLst>
              <a:ext uri="{FF2B5EF4-FFF2-40B4-BE49-F238E27FC236}">
                <a16:creationId xmlns:a16="http://schemas.microsoft.com/office/drawing/2014/main" id="{7A56949B-757A-FF4A-AE14-41A5C4095298}"/>
              </a:ext>
            </a:extLst>
          </p:cNvPr>
          <p:cNvSpPr txBox="1">
            <a:spLocks/>
          </p:cNvSpPr>
          <p:nvPr/>
        </p:nvSpPr>
        <p:spPr>
          <a:xfrm>
            <a:off x="251896" y="1763037"/>
            <a:ext cx="5821046" cy="4469150"/>
          </a:xfrm>
          <a:prstGeom prst="rect">
            <a:avLst/>
          </a:prstGeom>
        </p:spPr>
        <p:txBody>
          <a:bodyPr vert="horz" lIns="0" tIns="0" rIns="0" bIns="0" rtlCol="0" anchor="t">
            <a:noAutofit/>
          </a:bodyPr>
          <a:lstStyle>
            <a:lvl1pPr algn="l" rtl="0" eaLnBrk="1" fontAlgn="base" hangingPunct="1">
              <a:lnSpc>
                <a:spcPct val="90000"/>
              </a:lnSpc>
              <a:spcBef>
                <a:spcPct val="0"/>
              </a:spcBef>
              <a:spcAft>
                <a:spcPct val="0"/>
              </a:spcAft>
              <a:defRPr sz="3200" b="0">
                <a:solidFill>
                  <a:schemeClr val="tx1"/>
                </a:solidFill>
                <a:latin typeface="+mj-lt"/>
                <a:ea typeface="IBM Plex Sans" charset="0"/>
                <a:cs typeface="IBM Plex Sans" charset="0"/>
              </a:defRPr>
            </a:lvl1pPr>
            <a:lvl2pPr algn="l" rtl="0" eaLnBrk="1" fontAlgn="base" hangingPunct="1">
              <a:lnSpc>
                <a:spcPct val="90000"/>
              </a:lnSpc>
              <a:spcBef>
                <a:spcPct val="0"/>
              </a:spcBef>
              <a:spcAft>
                <a:spcPct val="0"/>
              </a:spcAft>
              <a:defRPr sz="2960">
                <a:solidFill>
                  <a:srgbClr val="191919"/>
                </a:solidFill>
                <a:latin typeface="HelvNeue Light for IBM" pitchFamily="34" charset="0"/>
              </a:defRPr>
            </a:lvl2pPr>
            <a:lvl3pPr algn="l" rtl="0" eaLnBrk="1" fontAlgn="base" hangingPunct="1">
              <a:lnSpc>
                <a:spcPct val="90000"/>
              </a:lnSpc>
              <a:spcBef>
                <a:spcPct val="0"/>
              </a:spcBef>
              <a:spcAft>
                <a:spcPct val="0"/>
              </a:spcAft>
              <a:defRPr sz="2960">
                <a:solidFill>
                  <a:srgbClr val="191919"/>
                </a:solidFill>
                <a:latin typeface="HelvNeue Light for IBM" pitchFamily="34" charset="0"/>
              </a:defRPr>
            </a:lvl3pPr>
            <a:lvl4pPr algn="l" rtl="0" eaLnBrk="1" fontAlgn="base" hangingPunct="1">
              <a:lnSpc>
                <a:spcPct val="90000"/>
              </a:lnSpc>
              <a:spcBef>
                <a:spcPct val="0"/>
              </a:spcBef>
              <a:spcAft>
                <a:spcPct val="0"/>
              </a:spcAft>
              <a:defRPr sz="2960">
                <a:solidFill>
                  <a:srgbClr val="191919"/>
                </a:solidFill>
                <a:latin typeface="HelvNeue Light for IBM" pitchFamily="34" charset="0"/>
              </a:defRPr>
            </a:lvl4pPr>
            <a:lvl5pPr algn="l" rtl="0" eaLnBrk="1" fontAlgn="base" hangingPunct="1">
              <a:lnSpc>
                <a:spcPct val="90000"/>
              </a:lnSpc>
              <a:spcBef>
                <a:spcPct val="0"/>
              </a:spcBef>
              <a:spcAft>
                <a:spcPct val="0"/>
              </a:spcAft>
              <a:defRPr sz="2960">
                <a:solidFill>
                  <a:srgbClr val="191919"/>
                </a:solidFill>
                <a:latin typeface="HelvNeue Light for IBM" pitchFamily="34" charset="0"/>
              </a:defRPr>
            </a:lvl5pPr>
            <a:lvl6pPr marL="483412" algn="l" rtl="0" eaLnBrk="1" fontAlgn="base" hangingPunct="1">
              <a:lnSpc>
                <a:spcPct val="90000"/>
              </a:lnSpc>
              <a:spcBef>
                <a:spcPct val="0"/>
              </a:spcBef>
              <a:spcAft>
                <a:spcPct val="0"/>
              </a:spcAft>
              <a:defRPr sz="2960">
                <a:solidFill>
                  <a:srgbClr val="191919"/>
                </a:solidFill>
                <a:latin typeface="HelvNeue Light for IBM" pitchFamily="34" charset="0"/>
              </a:defRPr>
            </a:lvl6pPr>
            <a:lvl7pPr marL="966828" algn="l" rtl="0" eaLnBrk="1" fontAlgn="base" hangingPunct="1">
              <a:lnSpc>
                <a:spcPct val="90000"/>
              </a:lnSpc>
              <a:spcBef>
                <a:spcPct val="0"/>
              </a:spcBef>
              <a:spcAft>
                <a:spcPct val="0"/>
              </a:spcAft>
              <a:defRPr sz="2960">
                <a:solidFill>
                  <a:srgbClr val="191919"/>
                </a:solidFill>
                <a:latin typeface="HelvNeue Light for IBM" pitchFamily="34" charset="0"/>
              </a:defRPr>
            </a:lvl7pPr>
            <a:lvl8pPr marL="1450240" algn="l" rtl="0" eaLnBrk="1" fontAlgn="base" hangingPunct="1">
              <a:lnSpc>
                <a:spcPct val="90000"/>
              </a:lnSpc>
              <a:spcBef>
                <a:spcPct val="0"/>
              </a:spcBef>
              <a:spcAft>
                <a:spcPct val="0"/>
              </a:spcAft>
              <a:defRPr sz="2960">
                <a:solidFill>
                  <a:srgbClr val="191919"/>
                </a:solidFill>
                <a:latin typeface="HelvNeue Light for IBM" pitchFamily="34" charset="0"/>
              </a:defRPr>
            </a:lvl8pPr>
            <a:lvl9pPr marL="1933653" algn="l" rtl="0" eaLnBrk="1" fontAlgn="base" hangingPunct="1">
              <a:lnSpc>
                <a:spcPct val="90000"/>
              </a:lnSpc>
              <a:spcBef>
                <a:spcPct val="0"/>
              </a:spcBef>
              <a:spcAft>
                <a:spcPct val="0"/>
              </a:spcAft>
              <a:defRPr sz="2960">
                <a:solidFill>
                  <a:srgbClr val="191919"/>
                </a:solidFill>
                <a:latin typeface="HelvNeue Light for IBM" pitchFamily="34" charset="0"/>
              </a:defRPr>
            </a:lvl9pPr>
          </a:lstStyle>
          <a:p>
            <a:pPr marL="457200" indent="-457200">
              <a:lnSpc>
                <a:spcPct val="100000"/>
              </a:lnSpc>
              <a:spcBef>
                <a:spcPts val="600"/>
              </a:spcBef>
              <a:spcAft>
                <a:spcPts val="600"/>
              </a:spcAft>
              <a:buFont typeface="Arial" panose="020B0604020202020204" pitchFamily="34" charset="0"/>
              <a:buChar char="•"/>
            </a:pPr>
            <a:r>
              <a:rPr lang="en-US" sz="2800" kern="0" dirty="0">
                <a:solidFill>
                  <a:schemeClr val="bg1"/>
                </a:solidFill>
              </a:rPr>
              <a:t>Each Flash Core Module (FCM) is a Self-Encrypting Drive (SED)</a:t>
            </a:r>
          </a:p>
          <a:p>
            <a:pPr marL="457200" indent="-457200">
              <a:lnSpc>
                <a:spcPct val="100000"/>
              </a:lnSpc>
              <a:spcBef>
                <a:spcPts val="600"/>
              </a:spcBef>
              <a:spcAft>
                <a:spcPts val="600"/>
              </a:spcAft>
              <a:buFont typeface="Arial" panose="020B0604020202020204" pitchFamily="34" charset="0"/>
              <a:buChar char="•"/>
            </a:pPr>
            <a:r>
              <a:rPr lang="en-US" sz="2800" kern="0" dirty="0">
                <a:solidFill>
                  <a:schemeClr val="bg1"/>
                </a:solidFill>
              </a:rPr>
              <a:t>All encryption is FIPS 140-2 Certified</a:t>
            </a:r>
          </a:p>
          <a:p>
            <a:pPr marL="457200" indent="-457200">
              <a:lnSpc>
                <a:spcPct val="100000"/>
              </a:lnSpc>
              <a:spcBef>
                <a:spcPts val="600"/>
              </a:spcBef>
              <a:spcAft>
                <a:spcPts val="600"/>
              </a:spcAft>
              <a:buFont typeface="Arial" panose="020B0604020202020204" pitchFamily="34" charset="0"/>
              <a:buChar char="•"/>
            </a:pPr>
            <a:r>
              <a:rPr lang="en-US" sz="2800" kern="0" dirty="0">
                <a:solidFill>
                  <a:schemeClr val="bg1"/>
                </a:solidFill>
              </a:rPr>
              <a:t>Systems have cryptographic erasure</a:t>
            </a:r>
          </a:p>
          <a:p>
            <a:pPr marL="457200" indent="-457200">
              <a:lnSpc>
                <a:spcPct val="100000"/>
              </a:lnSpc>
              <a:spcBef>
                <a:spcPts val="600"/>
              </a:spcBef>
              <a:spcAft>
                <a:spcPts val="600"/>
              </a:spcAft>
              <a:buFont typeface="Arial" panose="020B0604020202020204" pitchFamily="34" charset="0"/>
              <a:buChar char="•"/>
            </a:pPr>
            <a:r>
              <a:rPr lang="en-US" sz="2800" kern="0" dirty="0">
                <a:solidFill>
                  <a:schemeClr val="bg1"/>
                </a:solidFill>
              </a:rPr>
              <a:t>Safeguarded copy</a:t>
            </a:r>
          </a:p>
          <a:p>
            <a:pPr marL="457200" indent="-457200">
              <a:lnSpc>
                <a:spcPct val="100000"/>
              </a:lnSpc>
              <a:spcBef>
                <a:spcPts val="600"/>
              </a:spcBef>
              <a:spcAft>
                <a:spcPts val="600"/>
              </a:spcAft>
              <a:buFont typeface="Arial" panose="020B0604020202020204" pitchFamily="34" charset="0"/>
              <a:buChar char="•"/>
            </a:pPr>
            <a:endParaRPr lang="en-US" sz="2800" kern="0" dirty="0">
              <a:solidFill>
                <a:schemeClr val="bg1"/>
              </a:solidFill>
            </a:endParaRPr>
          </a:p>
        </p:txBody>
      </p:sp>
      <p:sp>
        <p:nvSpPr>
          <p:cNvPr id="6" name="Title 5">
            <a:extLst>
              <a:ext uri="{FF2B5EF4-FFF2-40B4-BE49-F238E27FC236}">
                <a16:creationId xmlns:a16="http://schemas.microsoft.com/office/drawing/2014/main" id="{C954CF66-AE3A-8E4C-BE69-58D0979C14E5}"/>
              </a:ext>
            </a:extLst>
          </p:cNvPr>
          <p:cNvSpPr>
            <a:spLocks noGrp="1"/>
          </p:cNvSpPr>
          <p:nvPr>
            <p:ph type="title"/>
          </p:nvPr>
        </p:nvSpPr>
        <p:spPr>
          <a:xfrm>
            <a:off x="280415" y="268224"/>
            <a:ext cx="7469287" cy="1072896"/>
          </a:xfrm>
        </p:spPr>
        <p:txBody>
          <a:bodyPr/>
          <a:lstStyle/>
          <a:p>
            <a:r>
              <a:rPr lang="en-US" sz="3600" dirty="0">
                <a:solidFill>
                  <a:schemeClr val="bg1"/>
                </a:solidFill>
              </a:rPr>
              <a:t>Is your primary storage resilient?</a:t>
            </a:r>
            <a:endParaRPr lang="en-US" sz="3600" dirty="0"/>
          </a:p>
        </p:txBody>
      </p:sp>
    </p:spTree>
    <p:extLst>
      <p:ext uri="{BB962C8B-B14F-4D97-AF65-F5344CB8AC3E}">
        <p14:creationId xmlns:p14="http://schemas.microsoft.com/office/powerpoint/2010/main" val="225619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058C8-CE9C-BB48-B8E3-C4686F6C48D3}"/>
              </a:ext>
            </a:extLst>
          </p:cNvPr>
          <p:cNvSpPr>
            <a:spLocks noGrp="1"/>
          </p:cNvSpPr>
          <p:nvPr>
            <p:ph type="title"/>
          </p:nvPr>
        </p:nvSpPr>
        <p:spPr>
          <a:xfrm>
            <a:off x="0" y="4702"/>
            <a:ext cx="12192000" cy="1984188"/>
          </a:xfrm>
        </p:spPr>
        <p:txBody>
          <a:bodyPr/>
          <a:lstStyle/>
          <a:p>
            <a:r>
              <a:rPr lang="en-US" sz="5333" dirty="0">
                <a:solidFill>
                  <a:schemeClr val="tx2"/>
                </a:solidFill>
                <a:latin typeface="+mn-lt"/>
              </a:rPr>
              <a:t>Data Resilience Tools</a:t>
            </a:r>
            <a:endParaRPr lang="en-US" sz="5333" i="1" dirty="0">
              <a:solidFill>
                <a:schemeClr val="tx2"/>
              </a:solidFill>
              <a:latin typeface="+mn-lt"/>
            </a:endParaRPr>
          </a:p>
        </p:txBody>
      </p:sp>
      <p:sp>
        <p:nvSpPr>
          <p:cNvPr id="9" name="Content Placeholder 8">
            <a:extLst>
              <a:ext uri="{FF2B5EF4-FFF2-40B4-BE49-F238E27FC236}">
                <a16:creationId xmlns:a16="http://schemas.microsoft.com/office/drawing/2014/main" id="{9AFFE575-F56F-2C4F-9DC3-DC557BBB0BC4}"/>
              </a:ext>
            </a:extLst>
          </p:cNvPr>
          <p:cNvSpPr>
            <a:spLocks noGrp="1"/>
          </p:cNvSpPr>
          <p:nvPr>
            <p:ph sz="quarter" idx="20"/>
          </p:nvPr>
        </p:nvSpPr>
        <p:spPr>
          <a:xfrm>
            <a:off x="0" y="1710286"/>
            <a:ext cx="2438400" cy="5141489"/>
          </a:xfrm>
        </p:spPr>
        <p:txBody>
          <a:bodyPr vert="horz" lIns="219456" tIns="243840" rIns="228600" bIns="228600" rtlCol="0">
            <a:noAutofit/>
          </a:bodyPr>
          <a:lstStyle/>
          <a:p>
            <a:pPr lvl="0" algn="ctr">
              <a:buClr>
                <a:srgbClr val="FFFFFF"/>
              </a:buClr>
            </a:pPr>
            <a:r>
              <a:rPr lang="en-US" sz="2400" b="1" dirty="0">
                <a:solidFill>
                  <a:srgbClr val="FFFFFF"/>
                </a:solidFill>
              </a:rPr>
              <a:t>Encryption</a:t>
            </a:r>
            <a:endParaRPr lang="en-US" sz="2133" b="1" dirty="0">
              <a:solidFill>
                <a:srgbClr val="FFFFFF"/>
              </a:solidFill>
            </a:endParaRPr>
          </a:p>
          <a:p>
            <a:pPr lvl="0">
              <a:buClr>
                <a:srgbClr val="FFFFFF"/>
              </a:buClr>
            </a:pPr>
            <a:endParaRPr lang="en-US" sz="1067" b="1" dirty="0">
              <a:solidFill>
                <a:srgbClr val="FFFFFF"/>
              </a:solidFill>
            </a:endParaRPr>
          </a:p>
          <a:p>
            <a:pPr lvl="0">
              <a:buClr>
                <a:srgbClr val="FFFFFF"/>
              </a:buClr>
            </a:pPr>
            <a:r>
              <a:rPr lang="en-US" sz="1600" dirty="0" err="1">
                <a:solidFill>
                  <a:srgbClr val="FFFFFF"/>
                </a:solidFill>
              </a:rPr>
              <a:t>FlashCore</a:t>
            </a:r>
            <a:r>
              <a:rPr lang="en-US" sz="1600" dirty="0">
                <a:solidFill>
                  <a:srgbClr val="FFFFFF"/>
                </a:solidFill>
              </a:rPr>
              <a:t> Modules with no performance impact</a:t>
            </a:r>
          </a:p>
          <a:p>
            <a:pPr lvl="0">
              <a:buClr>
                <a:srgbClr val="FFFFFF"/>
              </a:buClr>
            </a:pPr>
            <a:r>
              <a:rPr lang="en-US" sz="1600" dirty="0">
                <a:solidFill>
                  <a:srgbClr val="FFFFFF"/>
                </a:solidFill>
              </a:rPr>
              <a:t>Software for consistent approach across IBM and non-IBM storage</a:t>
            </a:r>
          </a:p>
          <a:p>
            <a:pPr lvl="0">
              <a:buClr>
                <a:srgbClr val="FFFFFF"/>
              </a:buClr>
            </a:pPr>
            <a:r>
              <a:rPr lang="en-US" sz="1600" dirty="0">
                <a:solidFill>
                  <a:srgbClr val="FFFFFF"/>
                </a:solidFill>
              </a:rPr>
              <a:t>Data in flight</a:t>
            </a:r>
            <a:endParaRPr lang="en-US" sz="1467" dirty="0">
              <a:solidFill>
                <a:srgbClr val="FFFFFF"/>
              </a:solidFill>
            </a:endParaRPr>
          </a:p>
        </p:txBody>
      </p:sp>
      <p:sp>
        <p:nvSpPr>
          <p:cNvPr id="8" name="Content Placeholder 7">
            <a:extLst>
              <a:ext uri="{FF2B5EF4-FFF2-40B4-BE49-F238E27FC236}">
                <a16:creationId xmlns:a16="http://schemas.microsoft.com/office/drawing/2014/main" id="{44982DD3-5EED-224C-A092-A4F9B587E588}"/>
              </a:ext>
            </a:extLst>
          </p:cNvPr>
          <p:cNvSpPr>
            <a:spLocks noGrp="1"/>
          </p:cNvSpPr>
          <p:nvPr>
            <p:ph sz="quarter" idx="19"/>
          </p:nvPr>
        </p:nvSpPr>
        <p:spPr>
          <a:xfrm>
            <a:off x="2433976" y="1714985"/>
            <a:ext cx="2438400" cy="5141489"/>
          </a:xfrm>
        </p:spPr>
        <p:txBody>
          <a:bodyPr vert="horz" lIns="219456" tIns="243840" rIns="228600" bIns="228600" rtlCol="0">
            <a:noAutofit/>
          </a:bodyPr>
          <a:lstStyle/>
          <a:p>
            <a:pPr lvl="0" algn="ctr">
              <a:buClr>
                <a:srgbClr val="FFFFFF"/>
              </a:buClr>
            </a:pPr>
            <a:r>
              <a:rPr lang="en-US" sz="2400" b="1" dirty="0">
                <a:solidFill>
                  <a:srgbClr val="FFFFFF"/>
                </a:solidFill>
              </a:rPr>
              <a:t>Snapshots</a:t>
            </a:r>
          </a:p>
          <a:p>
            <a:pPr lvl="0">
              <a:buClr>
                <a:srgbClr val="FFFFFF"/>
              </a:buClr>
            </a:pPr>
            <a:endParaRPr lang="en-US" sz="1067" b="1" dirty="0">
              <a:solidFill>
                <a:srgbClr val="FFFFFF"/>
              </a:solidFill>
            </a:endParaRPr>
          </a:p>
          <a:p>
            <a:pPr lvl="0">
              <a:buClr>
                <a:srgbClr val="FFFFFF"/>
              </a:buClr>
            </a:pPr>
            <a:r>
              <a:rPr lang="en-US" sz="1600" dirty="0">
                <a:solidFill>
                  <a:srgbClr val="FFFFFF"/>
                </a:solidFill>
              </a:rPr>
              <a:t>System snaps / snap backups</a:t>
            </a:r>
          </a:p>
          <a:p>
            <a:pPr lvl="0">
              <a:buClr>
                <a:srgbClr val="FFFFFF"/>
              </a:buClr>
            </a:pPr>
            <a:r>
              <a:rPr lang="en-US" sz="1600" dirty="0">
                <a:solidFill>
                  <a:srgbClr val="FFFFFF"/>
                </a:solidFill>
              </a:rPr>
              <a:t>Application-aware</a:t>
            </a:r>
          </a:p>
          <a:p>
            <a:pPr lvl="0">
              <a:buClr>
                <a:srgbClr val="FFFFFF"/>
              </a:buClr>
            </a:pPr>
            <a:r>
              <a:rPr lang="en-US" sz="1600" dirty="0">
                <a:solidFill>
                  <a:srgbClr val="FFFFFF"/>
                </a:solidFill>
              </a:rPr>
              <a:t>Fenced off environment</a:t>
            </a:r>
          </a:p>
          <a:p>
            <a:pPr lvl="0">
              <a:buClr>
                <a:srgbClr val="FFFFFF"/>
              </a:buClr>
            </a:pPr>
            <a:r>
              <a:rPr lang="en-US" sz="1600" dirty="0">
                <a:solidFill>
                  <a:srgbClr val="FFFFFF"/>
                </a:solidFill>
              </a:rPr>
              <a:t>Environment-integrated</a:t>
            </a:r>
            <a:endParaRPr lang="en-US" dirty="0">
              <a:solidFill>
                <a:srgbClr val="FFFFFF"/>
              </a:solidFill>
            </a:endParaRPr>
          </a:p>
          <a:p>
            <a:pPr lvl="0">
              <a:buClr>
                <a:srgbClr val="FFFFFF"/>
              </a:buClr>
            </a:pPr>
            <a:endParaRPr lang="en-US" sz="1600" dirty="0">
              <a:solidFill>
                <a:srgbClr val="FFFFFF"/>
              </a:solidFill>
            </a:endParaRPr>
          </a:p>
        </p:txBody>
      </p:sp>
      <p:sp>
        <p:nvSpPr>
          <p:cNvPr id="3" name="Content Placeholder 2">
            <a:extLst>
              <a:ext uri="{FF2B5EF4-FFF2-40B4-BE49-F238E27FC236}">
                <a16:creationId xmlns:a16="http://schemas.microsoft.com/office/drawing/2014/main" id="{ECCEDF92-1B8A-3C4C-9D36-F439ABF24B91}"/>
              </a:ext>
            </a:extLst>
          </p:cNvPr>
          <p:cNvSpPr>
            <a:spLocks noGrp="1"/>
          </p:cNvSpPr>
          <p:nvPr>
            <p:ph sz="quarter" idx="17"/>
          </p:nvPr>
        </p:nvSpPr>
        <p:spPr>
          <a:xfrm>
            <a:off x="4872379" y="1710284"/>
            <a:ext cx="2438400" cy="5141490"/>
          </a:xfrm>
        </p:spPr>
        <p:txBody>
          <a:bodyPr vert="horz" lIns="219456" tIns="243840" rIns="228600" bIns="228600" rtlCol="0">
            <a:noAutofit/>
          </a:bodyPr>
          <a:lstStyle/>
          <a:p>
            <a:pPr lvl="0" algn="ctr">
              <a:buClr>
                <a:srgbClr val="FFFFFF"/>
              </a:buClr>
            </a:pPr>
            <a:r>
              <a:rPr lang="en-US" sz="2400" b="1" dirty="0">
                <a:solidFill>
                  <a:srgbClr val="FFFFFF"/>
                </a:solidFill>
              </a:rPr>
              <a:t>Air Gap</a:t>
            </a:r>
          </a:p>
          <a:p>
            <a:pPr lvl="0">
              <a:buClr>
                <a:srgbClr val="FFFFFF"/>
              </a:buClr>
            </a:pPr>
            <a:endParaRPr lang="en-US" sz="1067" b="1" dirty="0">
              <a:solidFill>
                <a:srgbClr val="FFFFFF"/>
              </a:solidFill>
            </a:endParaRPr>
          </a:p>
          <a:p>
            <a:pPr lvl="0">
              <a:buClr>
                <a:srgbClr val="FFFFFF"/>
              </a:buClr>
            </a:pPr>
            <a:r>
              <a:rPr lang="en-US" sz="1600" dirty="0">
                <a:solidFill>
                  <a:srgbClr val="FFFFFF"/>
                </a:solidFill>
              </a:rPr>
              <a:t>“Logical” air gap; </a:t>
            </a:r>
          </a:p>
          <a:p>
            <a:pPr lvl="0">
              <a:buClr>
                <a:srgbClr val="FFFFFF"/>
              </a:buClr>
            </a:pPr>
            <a:r>
              <a:rPr lang="en-US" sz="1600" dirty="0">
                <a:solidFill>
                  <a:srgbClr val="FFFFFF"/>
                </a:solidFill>
              </a:rPr>
              <a:t>Data stored remotely in immutable storage </a:t>
            </a:r>
          </a:p>
          <a:p>
            <a:pPr lvl="0">
              <a:buClr>
                <a:srgbClr val="FFFFFF"/>
              </a:buClr>
            </a:pPr>
            <a:r>
              <a:rPr lang="en-US" sz="1600" dirty="0">
                <a:solidFill>
                  <a:srgbClr val="FFFFFF"/>
                </a:solidFill>
              </a:rPr>
              <a:t>“Cloud air gap;</a:t>
            </a:r>
          </a:p>
          <a:p>
            <a:pPr lvl="0">
              <a:buClr>
                <a:srgbClr val="FFFFFF"/>
              </a:buClr>
            </a:pPr>
            <a:r>
              <a:rPr lang="en-US" sz="1600" dirty="0">
                <a:solidFill>
                  <a:srgbClr val="FFFFFF"/>
                </a:solidFill>
              </a:rPr>
              <a:t>Data stored remotely in AWS</a:t>
            </a:r>
          </a:p>
          <a:p>
            <a:pPr lvl="0">
              <a:buClr>
                <a:srgbClr val="FFFFFF"/>
              </a:buClr>
            </a:pPr>
            <a:r>
              <a:rPr lang="en-US" sz="1600" dirty="0">
                <a:solidFill>
                  <a:srgbClr val="FFFFFF"/>
                </a:solidFill>
              </a:rPr>
              <a:t>Data stored on tape</a:t>
            </a:r>
          </a:p>
          <a:p>
            <a:pPr>
              <a:buClr>
                <a:schemeClr val="bg1"/>
              </a:buClr>
            </a:pPr>
            <a:endParaRPr lang="en-US" sz="2400" b="1" dirty="0"/>
          </a:p>
          <a:p>
            <a:pPr>
              <a:buClr>
                <a:schemeClr val="bg1"/>
              </a:buClr>
            </a:pPr>
            <a:endParaRPr lang="en-US" dirty="0"/>
          </a:p>
          <a:p>
            <a:pPr>
              <a:buClr>
                <a:schemeClr val="bg1"/>
              </a:buClr>
            </a:pPr>
            <a:endParaRPr lang="en-US" dirty="0"/>
          </a:p>
        </p:txBody>
      </p:sp>
      <p:sp>
        <p:nvSpPr>
          <p:cNvPr id="7" name="Content Placeholder 6">
            <a:extLst>
              <a:ext uri="{FF2B5EF4-FFF2-40B4-BE49-F238E27FC236}">
                <a16:creationId xmlns:a16="http://schemas.microsoft.com/office/drawing/2014/main" id="{33F3C5E5-8EF9-F048-BB58-34054FADBE6C}"/>
              </a:ext>
            </a:extLst>
          </p:cNvPr>
          <p:cNvSpPr>
            <a:spLocks noGrp="1"/>
          </p:cNvSpPr>
          <p:nvPr>
            <p:ph sz="quarter" idx="18"/>
          </p:nvPr>
        </p:nvSpPr>
        <p:spPr>
          <a:xfrm>
            <a:off x="7315187" y="1705583"/>
            <a:ext cx="2438400" cy="5141490"/>
          </a:xfrm>
        </p:spPr>
        <p:txBody>
          <a:bodyPr vert="horz" lIns="219456" tIns="243840" rIns="228600" bIns="228600" rtlCol="0">
            <a:noAutofit/>
          </a:bodyPr>
          <a:lstStyle/>
          <a:p>
            <a:pPr lvl="0" algn="ctr">
              <a:buClr>
                <a:srgbClr val="FFFFFF"/>
              </a:buClr>
            </a:pPr>
            <a:r>
              <a:rPr lang="en-US" sz="2133" b="1" dirty="0"/>
              <a:t>Orchestration &amp; Automation</a:t>
            </a:r>
            <a:endParaRPr lang="en-US" b="1" dirty="0"/>
          </a:p>
          <a:p>
            <a:pPr lvl="0">
              <a:spcBef>
                <a:spcPts val="2067"/>
              </a:spcBef>
            </a:pPr>
            <a:r>
              <a:rPr lang="en-US" sz="1600" kern="1200" dirty="0">
                <a:latin typeface="Arial" panose="020B0604020202020204" pitchFamily="34" charset="0"/>
                <a:cs typeface="Arial" panose="020B0604020202020204" pitchFamily="34" charset="0"/>
              </a:rPr>
              <a:t>Orchestration of disaster testing and failover processes across heterogeneous systems for reliable, speedy, and error-free recovery</a:t>
            </a:r>
          </a:p>
          <a:p>
            <a:pPr>
              <a:buClr>
                <a:schemeClr val="bg1"/>
              </a:buClr>
            </a:pPr>
            <a:endParaRPr lang="en-US" dirty="0"/>
          </a:p>
          <a:p>
            <a:pPr>
              <a:buClr>
                <a:schemeClr val="bg1"/>
              </a:buClr>
            </a:pPr>
            <a:endParaRPr lang="en-US" dirty="0"/>
          </a:p>
        </p:txBody>
      </p:sp>
      <p:pic>
        <p:nvPicPr>
          <p:cNvPr id="53" name="Graphic 52">
            <a:extLst>
              <a:ext uri="{FF2B5EF4-FFF2-40B4-BE49-F238E27FC236}">
                <a16:creationId xmlns:a16="http://schemas.microsoft.com/office/drawing/2014/main" id="{86B5B797-BEAA-3341-B8C6-B4A8EA354A7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91508" y="5698009"/>
            <a:ext cx="988304" cy="868508"/>
          </a:xfrm>
          <a:prstGeom prst="rect">
            <a:avLst/>
          </a:prstGeom>
        </p:spPr>
      </p:pic>
      <p:pic>
        <p:nvPicPr>
          <p:cNvPr id="57" name="Graphic 56">
            <a:extLst>
              <a:ext uri="{FF2B5EF4-FFF2-40B4-BE49-F238E27FC236}">
                <a16:creationId xmlns:a16="http://schemas.microsoft.com/office/drawing/2014/main" id="{7B4A4BF3-3C88-ED45-A958-0DB9CB64568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40743" y="5623138"/>
            <a:ext cx="719393" cy="741193"/>
          </a:xfrm>
          <a:prstGeom prst="rect">
            <a:avLst/>
          </a:prstGeom>
        </p:spPr>
      </p:pic>
      <p:grpSp>
        <p:nvGrpSpPr>
          <p:cNvPr id="54" name="Group 53">
            <a:extLst>
              <a:ext uri="{FF2B5EF4-FFF2-40B4-BE49-F238E27FC236}">
                <a16:creationId xmlns:a16="http://schemas.microsoft.com/office/drawing/2014/main" id="{58BB61F1-F8CF-CD49-835E-4C459FB2E869}"/>
              </a:ext>
            </a:extLst>
          </p:cNvPr>
          <p:cNvGrpSpPr/>
          <p:nvPr/>
        </p:nvGrpSpPr>
        <p:grpSpPr>
          <a:xfrm>
            <a:off x="1129533" y="5993734"/>
            <a:ext cx="419100" cy="609600"/>
            <a:chOff x="2708768" y="4931224"/>
            <a:chExt cx="314325" cy="457200"/>
          </a:xfrm>
          <a:solidFill>
            <a:srgbClr val="061F80"/>
          </a:solidFill>
        </p:grpSpPr>
        <p:pic>
          <p:nvPicPr>
            <p:cNvPr id="55" name="Graphic 54">
              <a:extLst>
                <a:ext uri="{FF2B5EF4-FFF2-40B4-BE49-F238E27FC236}">
                  <a16:creationId xmlns:a16="http://schemas.microsoft.com/office/drawing/2014/main" id="{948F6A96-292B-B349-8071-96A1C963AFF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44499" y="5188015"/>
              <a:ext cx="42863" cy="42863"/>
            </a:xfrm>
            <a:prstGeom prst="rect">
              <a:avLst/>
            </a:prstGeom>
          </p:spPr>
        </p:pic>
        <p:pic>
          <p:nvPicPr>
            <p:cNvPr id="56" name="Graphic 55">
              <a:extLst>
                <a:ext uri="{FF2B5EF4-FFF2-40B4-BE49-F238E27FC236}">
                  <a16:creationId xmlns:a16="http://schemas.microsoft.com/office/drawing/2014/main" id="{8098D6AD-A818-A648-9A79-12A5F140C86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08768" y="4931224"/>
              <a:ext cx="314325" cy="457200"/>
            </a:xfrm>
            <a:prstGeom prst="rect">
              <a:avLst/>
            </a:prstGeom>
          </p:spPr>
        </p:pic>
      </p:grpSp>
      <p:sp>
        <p:nvSpPr>
          <p:cNvPr id="15" name="Oval 14">
            <a:extLst>
              <a:ext uri="{FF2B5EF4-FFF2-40B4-BE49-F238E27FC236}">
                <a16:creationId xmlns:a16="http://schemas.microsoft.com/office/drawing/2014/main" id="{C6022633-91F6-684A-8E31-D9124287B602}"/>
              </a:ext>
            </a:extLst>
          </p:cNvPr>
          <p:cNvSpPr/>
          <p:nvPr/>
        </p:nvSpPr>
        <p:spPr bwMode="auto">
          <a:xfrm>
            <a:off x="5823094" y="1481985"/>
            <a:ext cx="437805" cy="437805"/>
          </a:xfrm>
          <a:prstGeom prst="ellipse">
            <a:avLst/>
          </a:prstGeom>
          <a:solidFill>
            <a:srgbClr val="0062FF"/>
          </a:solidFill>
          <a:ln w="38100">
            <a:solidFill>
              <a:schemeClr val="tx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8000" tIns="48000" rIns="48000" bIns="48000" numCol="1" rtlCol="0" anchor="ctr" anchorCtr="0" compatLnSpc="1">
            <a:prstTxWarp prst="textNoShape">
              <a:avLst/>
            </a:prstTxWarp>
          </a:bodyPr>
          <a:lstStyle/>
          <a:p>
            <a:pPr algn="ctr" defTabSz="914621"/>
            <a:r>
              <a:rPr lang="en-US" sz="1867" b="1" dirty="0">
                <a:solidFill>
                  <a:srgbClr val="FFFFFF"/>
                </a:solidFill>
                <a:latin typeface="Arial"/>
                <a:ea typeface="IBM Plex Sans" charset="0"/>
                <a:cs typeface="IBM Plex Sans" charset="0"/>
              </a:rPr>
              <a:t>3</a:t>
            </a:r>
          </a:p>
        </p:txBody>
      </p:sp>
      <p:sp>
        <p:nvSpPr>
          <p:cNvPr id="16" name="Oval 15">
            <a:extLst>
              <a:ext uri="{FF2B5EF4-FFF2-40B4-BE49-F238E27FC236}">
                <a16:creationId xmlns:a16="http://schemas.microsoft.com/office/drawing/2014/main" id="{5B77E140-35A7-554A-AFDA-B10608D7D846}"/>
              </a:ext>
            </a:extLst>
          </p:cNvPr>
          <p:cNvSpPr/>
          <p:nvPr/>
        </p:nvSpPr>
        <p:spPr bwMode="auto">
          <a:xfrm>
            <a:off x="3389118" y="1481985"/>
            <a:ext cx="437805" cy="437805"/>
          </a:xfrm>
          <a:prstGeom prst="ellipse">
            <a:avLst/>
          </a:prstGeom>
          <a:solidFill>
            <a:srgbClr val="054ADA"/>
          </a:solidFill>
          <a:ln w="38100">
            <a:solidFill>
              <a:schemeClr val="tx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8000" tIns="48000" rIns="48000" bIns="48000" numCol="1" rtlCol="0" anchor="ctr" anchorCtr="0" compatLnSpc="1">
            <a:prstTxWarp prst="textNoShape">
              <a:avLst/>
            </a:prstTxWarp>
          </a:bodyPr>
          <a:lstStyle/>
          <a:p>
            <a:pPr algn="ctr" defTabSz="914621"/>
            <a:r>
              <a:rPr lang="en-US" sz="1867" b="1" dirty="0">
                <a:solidFill>
                  <a:srgbClr val="FFFFFF"/>
                </a:solidFill>
                <a:latin typeface="Arial"/>
                <a:ea typeface="IBM Plex Sans" charset="0"/>
                <a:cs typeface="IBM Plex Sans" charset="0"/>
              </a:rPr>
              <a:t>2</a:t>
            </a:r>
          </a:p>
        </p:txBody>
      </p:sp>
      <p:sp>
        <p:nvSpPr>
          <p:cNvPr id="17" name="Oval 16">
            <a:extLst>
              <a:ext uri="{FF2B5EF4-FFF2-40B4-BE49-F238E27FC236}">
                <a16:creationId xmlns:a16="http://schemas.microsoft.com/office/drawing/2014/main" id="{53D3158A-0AC9-AF45-B747-96F38F777D7B}"/>
              </a:ext>
            </a:extLst>
          </p:cNvPr>
          <p:cNvSpPr/>
          <p:nvPr/>
        </p:nvSpPr>
        <p:spPr bwMode="auto">
          <a:xfrm>
            <a:off x="1139430" y="1486686"/>
            <a:ext cx="437805" cy="437805"/>
          </a:xfrm>
          <a:prstGeom prst="ellipse">
            <a:avLst/>
          </a:prstGeom>
          <a:solidFill>
            <a:srgbClr val="061F80"/>
          </a:solidFill>
          <a:ln w="38100">
            <a:solidFill>
              <a:schemeClr val="tx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8000" tIns="48000" rIns="48000" bIns="48000" numCol="1" rtlCol="0" anchor="ctr" anchorCtr="0" compatLnSpc="1">
            <a:prstTxWarp prst="textNoShape">
              <a:avLst/>
            </a:prstTxWarp>
          </a:bodyPr>
          <a:lstStyle/>
          <a:p>
            <a:pPr algn="ctr" defTabSz="914621"/>
            <a:r>
              <a:rPr lang="en-US" sz="1867" b="1" dirty="0">
                <a:solidFill>
                  <a:srgbClr val="FFFFFF"/>
                </a:solidFill>
                <a:latin typeface="Arial"/>
                <a:ea typeface="IBM Plex Sans" charset="0"/>
                <a:cs typeface="IBM Plex Sans" charset="0"/>
              </a:rPr>
              <a:t>1</a:t>
            </a:r>
          </a:p>
        </p:txBody>
      </p:sp>
      <p:sp>
        <p:nvSpPr>
          <p:cNvPr id="22" name="Content Placeholder 6">
            <a:extLst>
              <a:ext uri="{FF2B5EF4-FFF2-40B4-BE49-F238E27FC236}">
                <a16:creationId xmlns:a16="http://schemas.microsoft.com/office/drawing/2014/main" id="{7C00F13C-23A7-504D-8EA4-8C5896BCC29D}"/>
              </a:ext>
            </a:extLst>
          </p:cNvPr>
          <p:cNvSpPr txBox="1">
            <a:spLocks/>
          </p:cNvSpPr>
          <p:nvPr/>
        </p:nvSpPr>
        <p:spPr>
          <a:xfrm>
            <a:off x="9753593" y="1705583"/>
            <a:ext cx="2438400" cy="5141490"/>
          </a:xfrm>
          <a:prstGeom prst="rect">
            <a:avLst/>
          </a:prstGeom>
          <a:solidFill>
            <a:srgbClr val="97C1FF"/>
          </a:solidFill>
          <a:ln>
            <a:noFill/>
          </a:ln>
        </p:spPr>
        <p:txBody>
          <a:bodyPr vert="horz" lIns="292608" tIns="243840" rIns="304800" bIns="304800" rtlCol="0">
            <a:noAutofit/>
          </a:bodyPr>
          <a:lstStyle>
            <a:lvl1pPr marL="0" indent="0" algn="l" rtl="0" eaLnBrk="1" fontAlgn="base" hangingPunct="1">
              <a:lnSpc>
                <a:spcPct val="100000"/>
              </a:lnSpc>
              <a:spcBef>
                <a:spcPts val="1100"/>
              </a:spcBef>
              <a:spcAft>
                <a:spcPct val="0"/>
              </a:spcAft>
              <a:buClr>
                <a:srgbClr val="6D6E70"/>
              </a:buClr>
              <a:buSzPct val="90000"/>
              <a:buFont typeface="Wingdings" pitchFamily="2" charset="2"/>
              <a:buNone/>
              <a:defRPr sz="1400">
                <a:solidFill>
                  <a:schemeClr val="tx1"/>
                </a:solidFill>
                <a:latin typeface="+mn-lt"/>
                <a:ea typeface="IBM Plex Sans" charset="0"/>
                <a:cs typeface="IBM Plex Sans" charset="0"/>
              </a:defRPr>
            </a:lvl1pPr>
            <a:lvl2pPr marL="171452" indent="-173736" algn="l" rtl="0" eaLnBrk="1" fontAlgn="base" hangingPunct="1">
              <a:lnSpc>
                <a:spcPct val="100000"/>
              </a:lnSpc>
              <a:spcBef>
                <a:spcPts val="1100"/>
              </a:spcBef>
              <a:spcAft>
                <a:spcPct val="0"/>
              </a:spcAft>
              <a:buClr>
                <a:schemeClr val="bg1"/>
              </a:buClr>
              <a:buSzPct val="100000"/>
              <a:buFont typeface=".AppleSystemUIFont" charset="-120"/>
              <a:buChar char="–"/>
              <a:tabLst/>
              <a:defRPr sz="1400">
                <a:solidFill>
                  <a:schemeClr val="bg1"/>
                </a:solidFill>
                <a:latin typeface="+mn-lt"/>
                <a:ea typeface="IBM Plex Sans" charset="0"/>
                <a:cs typeface="IBM Plex Sans" charset="0"/>
              </a:defRPr>
            </a:lvl2pPr>
            <a:lvl3pPr marL="342905" indent="-173736" algn="l" rtl="0" eaLnBrk="1" fontAlgn="base" hangingPunct="1">
              <a:lnSpc>
                <a:spcPct val="100000"/>
              </a:lnSpc>
              <a:spcBef>
                <a:spcPts val="1100"/>
              </a:spcBef>
              <a:spcAft>
                <a:spcPct val="0"/>
              </a:spcAft>
              <a:buClr>
                <a:schemeClr val="bg1"/>
              </a:buClr>
              <a:buSzPct val="100000"/>
              <a:buFont typeface="Arial" panose="020B0604020202020204" pitchFamily="34" charset="0"/>
              <a:buChar char="•"/>
              <a:tabLst/>
              <a:defRPr sz="1400">
                <a:solidFill>
                  <a:schemeClr val="bg1"/>
                </a:solidFill>
                <a:latin typeface="+mn-lt"/>
                <a:ea typeface="IBM Plex Sans" charset="0"/>
                <a:cs typeface="IBM Plex Sans" charset="0"/>
              </a:defRPr>
            </a:lvl3pPr>
            <a:lvl4pPr marL="628658" indent="-173736" algn="l" rtl="0" eaLnBrk="1" fontAlgn="base" hangingPunct="1">
              <a:lnSpc>
                <a:spcPct val="100000"/>
              </a:lnSpc>
              <a:spcBef>
                <a:spcPts val="1100"/>
              </a:spcBef>
              <a:spcAft>
                <a:spcPct val="0"/>
              </a:spcAft>
              <a:buClr>
                <a:schemeClr val="bg1"/>
              </a:buClr>
              <a:buSzPct val="100000"/>
              <a:buFont typeface=".AppleSystemUIFont" charset="-120"/>
              <a:buChar char="–"/>
              <a:tabLst/>
              <a:defRPr sz="1400" baseline="0">
                <a:solidFill>
                  <a:schemeClr val="bg1"/>
                </a:solidFill>
                <a:latin typeface="+mn-lt"/>
                <a:ea typeface="IBM Plex Sans" charset="0"/>
                <a:cs typeface="IBM Plex Sans" charset="0"/>
              </a:defRPr>
            </a:lvl4pPr>
            <a:lvl5pPr marL="803285" indent="-173736" algn="l" rtl="0" eaLnBrk="1" fontAlgn="base" hangingPunct="1">
              <a:lnSpc>
                <a:spcPct val="100000"/>
              </a:lnSpc>
              <a:spcBef>
                <a:spcPts val="1100"/>
              </a:spcBef>
              <a:spcAft>
                <a:spcPct val="0"/>
              </a:spcAft>
              <a:buClr>
                <a:schemeClr val="bg1"/>
              </a:buClr>
              <a:buFont typeface=".AppleSystemUIFont" charset="-120"/>
              <a:buChar char="»"/>
              <a:tabLst/>
              <a:defRPr sz="1400">
                <a:solidFill>
                  <a:schemeClr val="bg1"/>
                </a:solidFill>
                <a:latin typeface="+mn-lt"/>
                <a:ea typeface="IBM Plex Sans" charset="0"/>
                <a:cs typeface="IBM Plex Sans"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Arial"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Arial"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Arial"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Arial" charset="0"/>
              </a:defRPr>
            </a:lvl9pPr>
          </a:lstStyle>
          <a:p>
            <a:pPr algn="ctr" defTabSz="1219170">
              <a:spcBef>
                <a:spcPts val="1467"/>
              </a:spcBef>
              <a:buClr>
                <a:srgbClr val="FFFFFF"/>
              </a:buClr>
            </a:pPr>
            <a:r>
              <a:rPr lang="en-US" sz="2400" b="1" kern="0" dirty="0">
                <a:solidFill>
                  <a:srgbClr val="000000"/>
                </a:solidFill>
                <a:latin typeface="Arial"/>
              </a:rPr>
              <a:t>Monitor</a:t>
            </a:r>
          </a:p>
          <a:p>
            <a:pPr defTabSz="1219170">
              <a:spcBef>
                <a:spcPts val="1467"/>
              </a:spcBef>
              <a:buClr>
                <a:srgbClr val="FFFFFF"/>
              </a:buClr>
            </a:pPr>
            <a:endParaRPr lang="en-US" sz="1067" b="1" kern="0" dirty="0">
              <a:solidFill>
                <a:srgbClr val="000000"/>
              </a:solidFill>
              <a:latin typeface="Arial"/>
            </a:endParaRPr>
          </a:p>
          <a:p>
            <a:pPr defTabSz="1219170">
              <a:spcBef>
                <a:spcPts val="1467"/>
              </a:spcBef>
              <a:buClr>
                <a:srgbClr val="FFFFFF"/>
              </a:buClr>
            </a:pPr>
            <a:r>
              <a:rPr lang="en-US" sz="1600" kern="0" dirty="0">
                <a:solidFill>
                  <a:srgbClr val="000000"/>
                </a:solidFill>
                <a:latin typeface="Arial"/>
              </a:rPr>
              <a:t>Malware, ransomware pattern detection</a:t>
            </a:r>
          </a:p>
          <a:p>
            <a:pPr defTabSz="1219170">
              <a:spcBef>
                <a:spcPts val="1467"/>
              </a:spcBef>
              <a:buClr>
                <a:srgbClr val="FFFFFF"/>
              </a:buClr>
            </a:pPr>
            <a:r>
              <a:rPr lang="en-US" sz="1600" kern="0" dirty="0">
                <a:solidFill>
                  <a:srgbClr val="000000"/>
                </a:solidFill>
                <a:latin typeface="Arial"/>
              </a:rPr>
              <a:t>AI-based pattern anomaly detection</a:t>
            </a:r>
          </a:p>
          <a:p>
            <a:pPr defTabSz="1219170">
              <a:spcBef>
                <a:spcPts val="1467"/>
              </a:spcBef>
              <a:buClr>
                <a:srgbClr val="FFFFFF"/>
              </a:buClr>
            </a:pPr>
            <a:endParaRPr lang="en-US" sz="1867" kern="0" dirty="0">
              <a:solidFill>
                <a:srgbClr val="000000"/>
              </a:solidFill>
              <a:latin typeface="Arial"/>
            </a:endParaRPr>
          </a:p>
          <a:p>
            <a:pPr defTabSz="1219170">
              <a:spcBef>
                <a:spcPts val="1467"/>
              </a:spcBef>
              <a:buClr>
                <a:srgbClr val="FFFFFF"/>
              </a:buClr>
            </a:pPr>
            <a:endParaRPr lang="en-US" sz="1867" kern="0" dirty="0">
              <a:solidFill>
                <a:srgbClr val="000000"/>
              </a:solidFill>
              <a:latin typeface="Arial"/>
            </a:endParaRPr>
          </a:p>
          <a:p>
            <a:pPr defTabSz="1219170">
              <a:spcBef>
                <a:spcPts val="1467"/>
              </a:spcBef>
              <a:buClr>
                <a:srgbClr val="FFFFFF"/>
              </a:buClr>
            </a:pPr>
            <a:endParaRPr lang="en-US" sz="1867" kern="0" dirty="0">
              <a:solidFill>
                <a:srgbClr val="000000"/>
              </a:solidFill>
              <a:latin typeface="Arial"/>
            </a:endParaRPr>
          </a:p>
        </p:txBody>
      </p:sp>
      <p:pic>
        <p:nvPicPr>
          <p:cNvPr id="51" name="Graphic 50">
            <a:extLst>
              <a:ext uri="{FF2B5EF4-FFF2-40B4-BE49-F238E27FC236}">
                <a16:creationId xmlns:a16="http://schemas.microsoft.com/office/drawing/2014/main" id="{0BB04958-5A8E-AE4F-9B36-BC21EDE0AE8E}"/>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478641" y="5623137"/>
            <a:ext cx="988304" cy="1018253"/>
          </a:xfrm>
          <a:prstGeom prst="rect">
            <a:avLst/>
          </a:prstGeom>
        </p:spPr>
      </p:pic>
      <p:sp>
        <p:nvSpPr>
          <p:cNvPr id="14" name="Oval 13">
            <a:extLst>
              <a:ext uri="{FF2B5EF4-FFF2-40B4-BE49-F238E27FC236}">
                <a16:creationId xmlns:a16="http://schemas.microsoft.com/office/drawing/2014/main" id="{C85C0C74-F17D-DC40-A34B-2BC2874EEF25}"/>
              </a:ext>
            </a:extLst>
          </p:cNvPr>
          <p:cNvSpPr/>
          <p:nvPr/>
        </p:nvSpPr>
        <p:spPr bwMode="auto">
          <a:xfrm>
            <a:off x="8319915" y="1481985"/>
            <a:ext cx="437805" cy="437805"/>
          </a:xfrm>
          <a:prstGeom prst="ellipse">
            <a:avLst/>
          </a:prstGeom>
          <a:solidFill>
            <a:srgbClr val="6EA6FF"/>
          </a:solidFill>
          <a:ln w="38100">
            <a:solidFill>
              <a:schemeClr val="tx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8000" tIns="48000" rIns="48000" bIns="48000" numCol="1" rtlCol="0" anchor="ctr" anchorCtr="0" compatLnSpc="1">
            <a:prstTxWarp prst="textNoShape">
              <a:avLst/>
            </a:prstTxWarp>
          </a:bodyPr>
          <a:lstStyle/>
          <a:p>
            <a:pPr algn="ctr" defTabSz="914621"/>
            <a:r>
              <a:rPr lang="en-US" sz="1867" b="1" dirty="0">
                <a:solidFill>
                  <a:srgbClr val="FFFFFF"/>
                </a:solidFill>
                <a:latin typeface="Arial"/>
                <a:ea typeface="IBM Plex Sans" charset="0"/>
                <a:cs typeface="IBM Plex Sans" charset="0"/>
              </a:rPr>
              <a:t>4</a:t>
            </a:r>
          </a:p>
        </p:txBody>
      </p:sp>
      <p:sp>
        <p:nvSpPr>
          <p:cNvPr id="25" name="Oval 24">
            <a:extLst>
              <a:ext uri="{FF2B5EF4-FFF2-40B4-BE49-F238E27FC236}">
                <a16:creationId xmlns:a16="http://schemas.microsoft.com/office/drawing/2014/main" id="{FF650DD8-E17B-2C4E-BC2B-148029B8398B}"/>
              </a:ext>
            </a:extLst>
          </p:cNvPr>
          <p:cNvSpPr/>
          <p:nvPr/>
        </p:nvSpPr>
        <p:spPr bwMode="auto">
          <a:xfrm>
            <a:off x="10753891" y="1481985"/>
            <a:ext cx="437805" cy="437805"/>
          </a:xfrm>
          <a:prstGeom prst="ellipse">
            <a:avLst/>
          </a:prstGeom>
          <a:solidFill>
            <a:srgbClr val="6EA6FF"/>
          </a:solidFill>
          <a:ln w="38100">
            <a:solidFill>
              <a:schemeClr val="tx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8000" tIns="48000" rIns="48000" bIns="48000" numCol="1" rtlCol="0" anchor="ctr" anchorCtr="0" compatLnSpc="1">
            <a:prstTxWarp prst="textNoShape">
              <a:avLst/>
            </a:prstTxWarp>
          </a:bodyPr>
          <a:lstStyle/>
          <a:p>
            <a:pPr algn="ctr" defTabSz="914621"/>
            <a:r>
              <a:rPr lang="en-US" sz="1867" b="1" dirty="0">
                <a:solidFill>
                  <a:srgbClr val="FFFFFF"/>
                </a:solidFill>
                <a:latin typeface="Arial"/>
                <a:ea typeface="IBM Plex Sans" charset="0"/>
                <a:cs typeface="IBM Plex Sans" charset="0"/>
              </a:rPr>
              <a:t>5</a:t>
            </a:r>
          </a:p>
        </p:txBody>
      </p:sp>
      <p:pic>
        <p:nvPicPr>
          <p:cNvPr id="27" name="Graphic 26">
            <a:extLst>
              <a:ext uri="{FF2B5EF4-FFF2-40B4-BE49-F238E27FC236}">
                <a16:creationId xmlns:a16="http://schemas.microsoft.com/office/drawing/2014/main" id="{D8080880-AF8D-6C47-883E-0A3E5CA62B2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034319" y="5839769"/>
            <a:ext cx="1000135" cy="693971"/>
          </a:xfrm>
          <a:prstGeom prst="rect">
            <a:avLst/>
          </a:prstGeom>
        </p:spPr>
      </p:pic>
      <p:pic>
        <p:nvPicPr>
          <p:cNvPr id="52" name="Graphic 51">
            <a:extLst>
              <a:ext uri="{FF2B5EF4-FFF2-40B4-BE49-F238E27FC236}">
                <a16:creationId xmlns:a16="http://schemas.microsoft.com/office/drawing/2014/main" id="{DBA81674-9A4F-5948-ACD4-3860ED6935A5}"/>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113868" y="5638111"/>
            <a:ext cx="988304" cy="988304"/>
          </a:xfrm>
          <a:prstGeom prst="rect">
            <a:avLst/>
          </a:prstGeom>
        </p:spPr>
      </p:pic>
    </p:spTree>
    <p:extLst>
      <p:ext uri="{BB962C8B-B14F-4D97-AF65-F5344CB8AC3E}">
        <p14:creationId xmlns:p14="http://schemas.microsoft.com/office/powerpoint/2010/main" val="287344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BM 2019 Master template (white background)">
  <a:themeElements>
    <a:clrScheme name="Custom 1">
      <a:dk1>
        <a:srgbClr val="FFFFFF"/>
      </a:dk1>
      <a:lt1>
        <a:srgbClr val="000000"/>
      </a:lt1>
      <a:dk2>
        <a:srgbClr val="565656"/>
      </a:dk2>
      <a:lt2>
        <a:srgbClr val="F3F3F3"/>
      </a:lt2>
      <a:accent1>
        <a:srgbClr val="6F6F6F"/>
      </a:accent1>
      <a:accent2>
        <a:srgbClr val="0062FF"/>
      </a:accent2>
      <a:accent3>
        <a:srgbClr val="D12765"/>
      </a:accent3>
      <a:accent4>
        <a:srgbClr val="8A3FFC"/>
      </a:accent4>
      <a:accent5>
        <a:srgbClr val="007D79"/>
      </a:accent5>
      <a:accent6>
        <a:srgbClr val="697077"/>
      </a:accent6>
      <a:hlink>
        <a:srgbClr val="0062FF"/>
      </a:hlink>
      <a:folHlink>
        <a:srgbClr val="6EA6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9050">
          <a:solidFill>
            <a:schemeClr val="accent2"/>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1400" b="0" i="0" u="none" strike="noStrike" cap="none" normalizeH="0" baseline="0" dirty="0" smtClean="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defRPr sz="1400" dirty="0" smtClean="0">
            <a:solidFill>
              <a:schemeClr val="tx1"/>
            </a:solidFill>
            <a:latin typeface="+mn-lt"/>
            <a:ea typeface="IBM Plex Sans" charset="0"/>
            <a:cs typeface="IBM Plex Sans" charset="0"/>
          </a:defRPr>
        </a:defPPr>
      </a:lstStyle>
    </a:txDef>
  </a:objectDefaults>
  <a:extraClrSchemeLst/>
  <a:custClrLst>
    <a:custClr name="Magenta 100">
      <a:srgbClr val="2A0A16"/>
    </a:custClr>
    <a:custClr name="Magenta 90">
      <a:srgbClr val="57002B"/>
    </a:custClr>
    <a:custClr name="Magenta 80">
      <a:srgbClr val="760A3A"/>
    </a:custClr>
    <a:custClr name="Magenta 70">
      <a:srgbClr val="A11950"/>
    </a:custClr>
    <a:custClr name="Magenta 60">
      <a:srgbClr val="D12765"/>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3137"/>
    </a:custClr>
    <a:custClr name="Teal 80">
      <a:srgbClr val="004548"/>
    </a:custClr>
    <a:custClr name="Teal 70">
      <a:srgbClr val="006161"/>
    </a:custClr>
    <a:custClr name="Teal 60">
      <a:srgbClr val="007D79"/>
    </a:custClr>
    <a:custClr name="Teal 50">
      <a:srgbClr val="009C98"/>
    </a:custClr>
    <a:custClr name="Teal 40">
      <a:srgbClr val="00BAB6"/>
    </a:custClr>
    <a:custClr name="Teal 30">
      <a:srgbClr val="20D5D2"/>
    </a:custClr>
    <a:custClr name="Teal 20">
      <a:srgbClr val="92EEEE"/>
    </a:custClr>
    <a:custClr name="Teal 10">
      <a:srgbClr val="DBFBFB"/>
    </a:custClr>
    <a:custClr name="Gray 100">
      <a:srgbClr val="171717"/>
    </a:custClr>
    <a:custClr name="Gray 90">
      <a:srgbClr val="282828"/>
    </a:custClr>
    <a:custClr name="Gray 80">
      <a:srgbClr val="3D3D3D"/>
    </a:custClr>
    <a:custClr name="Gray 70">
      <a:srgbClr val="565656"/>
    </a:custClr>
    <a:custClr name="Gray 60">
      <a:srgbClr val="6F6F6F"/>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IBM_Master_Presentation_2019_V01_Arial" id="{1A4DA36A-8F0F-7E4A-B00D-DA1BD81F28CD}" vid="{6B146999-A8D2-8744-A671-88AC4979DD6F}"/>
    </a:ext>
  </a:extLst>
</a:theme>
</file>

<file path=ppt/theme/theme2.xml><?xml version="1.0" encoding="utf-8"?>
<a:theme xmlns:a="http://schemas.openxmlformats.org/drawingml/2006/main" name="4_IBM 2019 Master template (black background)">
  <a:themeElements>
    <a:clrScheme name="Custom 3">
      <a:dk1>
        <a:srgbClr val="FFFFFF"/>
      </a:dk1>
      <a:lt1>
        <a:srgbClr val="000000"/>
      </a:lt1>
      <a:dk2>
        <a:srgbClr val="565656"/>
      </a:dk2>
      <a:lt2>
        <a:srgbClr val="F3F3F3"/>
      </a:lt2>
      <a:accent1>
        <a:srgbClr val="6F6F6F"/>
      </a:accent1>
      <a:accent2>
        <a:srgbClr val="0062FF"/>
      </a:accent2>
      <a:accent3>
        <a:srgbClr val="D12765"/>
      </a:accent3>
      <a:accent4>
        <a:srgbClr val="8A3FFC"/>
      </a:accent4>
      <a:accent5>
        <a:srgbClr val="007D79"/>
      </a:accent5>
      <a:accent6>
        <a:srgbClr val="697077"/>
      </a:accent6>
      <a:hlink>
        <a:srgbClr val="408BFC"/>
      </a:hlink>
      <a:folHlink>
        <a:srgbClr val="6EA6F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685983" rtl="0" eaLnBrk="1" fontAlgn="auto" latinLnBrk="0" hangingPunct="1">
          <a:lnSpc>
            <a:spcPct val="100000"/>
          </a:lnSpc>
          <a:spcBef>
            <a:spcPts val="0"/>
          </a:spcBef>
          <a:spcAft>
            <a:spcPts val="0"/>
          </a:spcAft>
          <a:buClrTx/>
          <a:buSzTx/>
          <a:buFontTx/>
          <a:buNone/>
          <a:tabLst/>
          <a:defRPr kumimoji="0" sz="1400" b="0" i="0" u="none" strike="noStrike" kern="1200" cap="none" spc="0" normalizeH="0" baseline="0" noProof="0" dirty="0" smtClean="0">
            <a:ln>
              <a:noFill/>
            </a:ln>
            <a:solidFill>
              <a:schemeClr val="tx1"/>
            </a:solidFill>
            <a:effectLst/>
            <a:uLnTx/>
            <a:uFillTx/>
            <a:latin typeface="+mn-lt"/>
            <a:ea typeface="IBM Plex Sans" charset="0"/>
            <a:cs typeface="IBM Plex Sans"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defRPr sz="1400" dirty="0" smtClean="0">
            <a:solidFill>
              <a:schemeClr val="bg1"/>
            </a:solidFill>
            <a:latin typeface="+mn-lt"/>
            <a:ea typeface="IBM Plex Sans" charset="0"/>
            <a:cs typeface="IBM Plex Sans" charset="0"/>
          </a:defRPr>
        </a:defPPr>
      </a:lstStyle>
    </a:txDef>
  </a:objectDefaults>
  <a:extraClrSchemeLst/>
  <a:custClrLst>
    <a:custClr name="Magenta 100">
      <a:srgbClr val="2A0A16"/>
    </a:custClr>
    <a:custClr name="Magenta 90">
      <a:srgbClr val="57002B"/>
    </a:custClr>
    <a:custClr name="Magenta 80">
      <a:srgbClr val="760A3A"/>
    </a:custClr>
    <a:custClr name="Magenta 70">
      <a:srgbClr val="A11950"/>
    </a:custClr>
    <a:custClr name="Magenta 60">
      <a:srgbClr val="D12765"/>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3137"/>
    </a:custClr>
    <a:custClr name="Teal 80">
      <a:srgbClr val="004548"/>
    </a:custClr>
    <a:custClr name="Teal 70">
      <a:srgbClr val="006161"/>
    </a:custClr>
    <a:custClr name="Teal 60">
      <a:srgbClr val="007D79"/>
    </a:custClr>
    <a:custClr name="Teal 50">
      <a:srgbClr val="009C98"/>
    </a:custClr>
    <a:custClr name="Teal 40">
      <a:srgbClr val="00BAB6"/>
    </a:custClr>
    <a:custClr name="Teal 30">
      <a:srgbClr val="20D5D2"/>
    </a:custClr>
    <a:custClr name="Teal 20">
      <a:srgbClr val="92EEEE"/>
    </a:custClr>
    <a:custClr name="Teal 10">
      <a:srgbClr val="DBFBFB"/>
    </a:custClr>
    <a:custClr name="Gray 100">
      <a:srgbClr val="171717"/>
    </a:custClr>
    <a:custClr name="Gray 90">
      <a:srgbClr val="282828"/>
    </a:custClr>
    <a:custClr name="Gray 80">
      <a:srgbClr val="3D3D3D"/>
    </a:custClr>
    <a:custClr name="Gray 70">
      <a:srgbClr val="565656"/>
    </a:custClr>
    <a:custClr name="Gray 60">
      <a:srgbClr val="6F6F6F"/>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IBM_Presentation_Template_Arial_2019-July-19.pptx" id="{CC2CF9F7-9AE1-5545-BAEC-4549A35D43B1}" vid="{3771E101-5089-F946-8DF4-849BA0CADC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30589</TotalTime>
  <Words>8580</Words>
  <Application>Microsoft Macintosh PowerPoint</Application>
  <PresentationFormat>Widescreen</PresentationFormat>
  <Paragraphs>831</Paragraphs>
  <Slides>32</Slides>
  <Notes>32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32</vt:i4>
      </vt:variant>
    </vt:vector>
  </HeadingPairs>
  <TitlesOfParts>
    <vt:vector size="44" baseType="lpstr">
      <vt:lpstr>.AppleSystemUIFont</vt:lpstr>
      <vt:lpstr>Arial</vt:lpstr>
      <vt:lpstr>Calibri</vt:lpstr>
      <vt:lpstr>Chalkboard</vt:lpstr>
      <vt:lpstr>HelvNeue Light for IBM</vt:lpstr>
      <vt:lpstr>IBM Plex Sans</vt:lpstr>
      <vt:lpstr>IBM Plex Sans Thin</vt:lpstr>
      <vt:lpstr>Roboto</vt:lpstr>
      <vt:lpstr>System Font Regular</vt:lpstr>
      <vt:lpstr>Wingdings</vt:lpstr>
      <vt:lpstr>IBM 2019 Master template (white background)</vt:lpstr>
      <vt:lpstr>4_IBM 2019 Master template (black background)</vt:lpstr>
      <vt:lpstr>PowerPoint Presentation</vt:lpstr>
      <vt:lpstr>PowerPoint Presentation</vt:lpstr>
      <vt:lpstr>PowerPoint Presentation</vt:lpstr>
      <vt:lpstr>Data Resilience Market</vt:lpstr>
      <vt:lpstr>Architecting your data resilience strategy</vt:lpstr>
      <vt:lpstr>Data Silos Classify your data</vt:lpstr>
      <vt:lpstr>Practitioner Best Practices </vt:lpstr>
      <vt:lpstr>Is your primary storage resilient?</vt:lpstr>
      <vt:lpstr>Data Resilience Tools</vt:lpstr>
      <vt:lpstr>IBM Data Resilience Portfolio</vt:lpstr>
      <vt:lpstr>The Evolution of IBM Data Resilience Portfolio  </vt:lpstr>
      <vt:lpstr> Key Considerations for a Data Resilient Infrastructure</vt:lpstr>
      <vt:lpstr>Spectrum Protect</vt:lpstr>
      <vt:lpstr>IBM Spectrum Protect – Intelligent Data Resilience </vt:lpstr>
      <vt:lpstr>Monitoring  Workload Pattern Anomaly Detection</vt:lpstr>
      <vt:lpstr>Spectrum Protect Plus</vt:lpstr>
      <vt:lpstr>Spectrum Protect Plus – Data Resilience</vt:lpstr>
      <vt:lpstr>IBM Spectrum Copy Data  Management (CDM) </vt:lpstr>
      <vt:lpstr>IBM Spectrum CDM Provides Complete Copy Automation</vt:lpstr>
      <vt:lpstr>Data Resilience Wheel</vt:lpstr>
      <vt:lpstr>Types of Air-gap  </vt:lpstr>
      <vt:lpstr>Data Resilience Capabilities in the Cloud</vt:lpstr>
      <vt:lpstr>The Quantum Advantage*  </vt:lpstr>
      <vt:lpstr>CRAT  Cyber Resilience Assessment Tool</vt:lpstr>
      <vt:lpstr>Cyber Incident Response  Made Simple with Lab Services expertise </vt:lpstr>
      <vt:lpstr>World Class Customer Service</vt:lpstr>
      <vt:lpstr>Lessons Learned Best Practices</vt:lpstr>
      <vt:lpstr>How Much Should Data Resilience Cost?</vt:lpstr>
      <vt:lpstr>RFE - Request for Enhancements… https://ibm.co/2YmPs3Q </vt:lpstr>
      <vt:lpstr>IBM Data Resilience    Advantage Summary</vt:lpstr>
      <vt:lpstr>Resources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Kenniston</dc:creator>
  <cp:lastModifiedBy>Steve Kenniston</cp:lastModifiedBy>
  <cp:revision>187</cp:revision>
  <dcterms:created xsi:type="dcterms:W3CDTF">2020-12-06T20:59:11Z</dcterms:created>
  <dcterms:modified xsi:type="dcterms:W3CDTF">2021-01-24T15:31:10Z</dcterms:modified>
</cp:coreProperties>
</file>